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14"/>
  </p:notesMasterIdLst>
  <p:sldIdLst>
    <p:sldId id="256" r:id="rId2"/>
    <p:sldId id="268" r:id="rId3"/>
    <p:sldId id="257" r:id="rId4"/>
    <p:sldId id="260" r:id="rId5"/>
    <p:sldId id="258"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23AC4D-028E-4187-91C3-1BD6AFDD03A6}" v="48" dt="2024-10-11T03:26:43.1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93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isham Macaraya" userId="a3b3b8b4dbc1983a" providerId="LiveId" clId="{2323AC4D-028E-4187-91C3-1BD6AFDD03A6}"/>
    <pc:docChg chg="undo custSel addSld delSld modSld addMainMaster delMainMaster">
      <pc:chgData name="Hisham Macaraya" userId="a3b3b8b4dbc1983a" providerId="LiveId" clId="{2323AC4D-028E-4187-91C3-1BD6AFDD03A6}" dt="2024-10-11T03:26:43.131" v="226"/>
      <pc:docMkLst>
        <pc:docMk/>
      </pc:docMkLst>
      <pc:sldChg chg="addSp delSp modSp new mod setBg modClrScheme modAnim chgLayout modNotesTx">
        <pc:chgData name="Hisham Macaraya" userId="a3b3b8b4dbc1983a" providerId="LiveId" clId="{2323AC4D-028E-4187-91C3-1BD6AFDD03A6}" dt="2024-10-11T03:05:50.948" v="206" actId="1076"/>
        <pc:sldMkLst>
          <pc:docMk/>
          <pc:sldMk cId="848523742" sldId="256"/>
        </pc:sldMkLst>
        <pc:spChg chg="mod">
          <ac:chgData name="Hisham Macaraya" userId="a3b3b8b4dbc1983a" providerId="LiveId" clId="{2323AC4D-028E-4187-91C3-1BD6AFDD03A6}" dt="2024-10-10T21:49:46.513" v="190" actId="26606"/>
          <ac:spMkLst>
            <pc:docMk/>
            <pc:sldMk cId="848523742" sldId="256"/>
            <ac:spMk id="2" creationId="{A1CC43CF-2E42-EE7A-A628-8251FDE874CC}"/>
          </ac:spMkLst>
        </pc:spChg>
        <pc:spChg chg="mod">
          <ac:chgData name="Hisham Macaraya" userId="a3b3b8b4dbc1983a" providerId="LiveId" clId="{2323AC4D-028E-4187-91C3-1BD6AFDD03A6}" dt="2024-10-10T21:49:55.939" v="192" actId="20577"/>
          <ac:spMkLst>
            <pc:docMk/>
            <pc:sldMk cId="848523742" sldId="256"/>
            <ac:spMk id="3" creationId="{420BCBA6-E738-8959-6315-B761FD02BE6C}"/>
          </ac:spMkLst>
        </pc:spChg>
        <pc:spChg chg="add del">
          <ac:chgData name="Hisham Macaraya" userId="a3b3b8b4dbc1983a" providerId="LiveId" clId="{2323AC4D-028E-4187-91C3-1BD6AFDD03A6}" dt="2024-10-10T21:49:46.513" v="190" actId="26606"/>
          <ac:spMkLst>
            <pc:docMk/>
            <pc:sldMk cId="848523742" sldId="256"/>
            <ac:spMk id="9" creationId="{5C8041AD-0A28-47FA-8BFF-56BAAA24647F}"/>
          </ac:spMkLst>
        </pc:spChg>
        <pc:spChg chg="add del">
          <ac:chgData name="Hisham Macaraya" userId="a3b3b8b4dbc1983a" providerId="LiveId" clId="{2323AC4D-028E-4187-91C3-1BD6AFDD03A6}" dt="2024-10-10T21:49:46.513" v="190" actId="26606"/>
          <ac:spMkLst>
            <pc:docMk/>
            <pc:sldMk cId="848523742" sldId="256"/>
            <ac:spMk id="11" creationId="{72EF3F9A-9717-4ACB-A30D-96694842C4F7}"/>
          </ac:spMkLst>
        </pc:spChg>
        <pc:spChg chg="add">
          <ac:chgData name="Hisham Macaraya" userId="a3b3b8b4dbc1983a" providerId="LiveId" clId="{2323AC4D-028E-4187-91C3-1BD6AFDD03A6}" dt="2024-10-10T21:49:46.513" v="190" actId="26606"/>
          <ac:spMkLst>
            <pc:docMk/>
            <pc:sldMk cId="848523742" sldId="256"/>
            <ac:spMk id="16" creationId="{EA26A151-13BF-4305-A6DC-9DC7C9877195}"/>
          </ac:spMkLst>
        </pc:spChg>
        <pc:spChg chg="add">
          <ac:chgData name="Hisham Macaraya" userId="a3b3b8b4dbc1983a" providerId="LiveId" clId="{2323AC4D-028E-4187-91C3-1BD6AFDD03A6}" dt="2024-10-10T21:49:46.513" v="190" actId="26606"/>
          <ac:spMkLst>
            <pc:docMk/>
            <pc:sldMk cId="848523742" sldId="256"/>
            <ac:spMk id="18" creationId="{6EFFDDA6-2CAE-438F-B0D6-FF4E710E24CB}"/>
          </ac:spMkLst>
        </pc:spChg>
        <pc:spChg chg="add">
          <ac:chgData name="Hisham Macaraya" userId="a3b3b8b4dbc1983a" providerId="LiveId" clId="{2323AC4D-028E-4187-91C3-1BD6AFDD03A6}" dt="2024-10-10T21:49:46.513" v="190" actId="26606"/>
          <ac:spMkLst>
            <pc:docMk/>
            <pc:sldMk cId="848523742" sldId="256"/>
            <ac:spMk id="20" creationId="{F06B261F-632C-43DC-8DC7-7723B368270D}"/>
          </ac:spMkLst>
        </pc:spChg>
        <pc:spChg chg="add">
          <ac:chgData name="Hisham Macaraya" userId="a3b3b8b4dbc1983a" providerId="LiveId" clId="{2323AC4D-028E-4187-91C3-1BD6AFDD03A6}" dt="2024-10-10T21:49:46.513" v="190" actId="26606"/>
          <ac:spMkLst>
            <pc:docMk/>
            <pc:sldMk cId="848523742" sldId="256"/>
            <ac:spMk id="22" creationId="{4E524C7F-EE50-42C5-9434-7C78CE04445B}"/>
          </ac:spMkLst>
        </pc:spChg>
        <pc:picChg chg="add mod">
          <ac:chgData name="Hisham Macaraya" userId="a3b3b8b4dbc1983a" providerId="LiveId" clId="{2323AC4D-028E-4187-91C3-1BD6AFDD03A6}" dt="2024-10-10T21:49:46.513" v="190" actId="26606"/>
          <ac:picMkLst>
            <pc:docMk/>
            <pc:sldMk cId="848523742" sldId="256"/>
            <ac:picMk id="4" creationId="{35C6D795-8CE1-DFB5-10CE-BE5FA37B4F05}"/>
          </ac:picMkLst>
        </pc:picChg>
        <pc:picChg chg="mod">
          <ac:chgData name="Hisham Macaraya" userId="a3b3b8b4dbc1983a" providerId="LiveId" clId="{2323AC4D-028E-4187-91C3-1BD6AFDD03A6}" dt="2024-10-11T03:05:50.948" v="206" actId="1076"/>
          <ac:picMkLst>
            <pc:docMk/>
            <pc:sldMk cId="848523742" sldId="256"/>
            <ac:picMk id="5" creationId="{A0C9F6A6-4B87-D22A-EC67-69E1BE2C7936}"/>
          </ac:picMkLst>
        </pc:picChg>
      </pc:sldChg>
      <pc:sldChg chg="addSp delSp modSp new mod setBg modAnim">
        <pc:chgData name="Hisham Macaraya" userId="a3b3b8b4dbc1983a" providerId="LiveId" clId="{2323AC4D-028E-4187-91C3-1BD6AFDD03A6}" dt="2024-10-11T03:09:40.238" v="210"/>
        <pc:sldMkLst>
          <pc:docMk/>
          <pc:sldMk cId="360967528" sldId="257"/>
        </pc:sldMkLst>
        <pc:spChg chg="mod">
          <ac:chgData name="Hisham Macaraya" userId="a3b3b8b4dbc1983a" providerId="LiveId" clId="{2323AC4D-028E-4187-91C3-1BD6AFDD03A6}" dt="2024-10-10T19:56:36.641" v="30" actId="27636"/>
          <ac:spMkLst>
            <pc:docMk/>
            <pc:sldMk cId="360967528" sldId="257"/>
            <ac:spMk id="2" creationId="{BBC5A7BB-928E-9A41-E1F6-82281B5426A3}"/>
          </ac:spMkLst>
        </pc:spChg>
        <pc:spChg chg="add del mod">
          <ac:chgData name="Hisham Macaraya" userId="a3b3b8b4dbc1983a" providerId="LiveId" clId="{2323AC4D-028E-4187-91C3-1BD6AFDD03A6}" dt="2024-10-10T19:56:16.807" v="26" actId="26606"/>
          <ac:spMkLst>
            <pc:docMk/>
            <pc:sldMk cId="360967528" sldId="257"/>
            <ac:spMk id="3" creationId="{CB1C2035-7792-3AA8-FF41-F30502D8A2BB}"/>
          </ac:spMkLst>
        </pc:spChg>
        <pc:spChg chg="add del">
          <ac:chgData name="Hisham Macaraya" userId="a3b3b8b4dbc1983a" providerId="LiveId" clId="{2323AC4D-028E-4187-91C3-1BD6AFDD03A6}" dt="2024-10-10T19:56:16.807" v="26" actId="26606"/>
          <ac:spMkLst>
            <pc:docMk/>
            <pc:sldMk cId="360967528" sldId="257"/>
            <ac:spMk id="11" creationId="{F06B261F-632C-43DC-8DC7-7723B368270D}"/>
          </ac:spMkLst>
        </pc:spChg>
        <pc:spChg chg="add del">
          <ac:chgData name="Hisham Macaraya" userId="a3b3b8b4dbc1983a" providerId="LiveId" clId="{2323AC4D-028E-4187-91C3-1BD6AFDD03A6}" dt="2024-10-10T19:56:16.807" v="26" actId="26606"/>
          <ac:spMkLst>
            <pc:docMk/>
            <pc:sldMk cId="360967528" sldId="257"/>
            <ac:spMk id="13" creationId="{4E524C7F-EE50-42C5-9434-7C78CE04445B}"/>
          </ac:spMkLst>
        </pc:spChg>
        <pc:spChg chg="add">
          <ac:chgData name="Hisham Macaraya" userId="a3b3b8b4dbc1983a" providerId="LiveId" clId="{2323AC4D-028E-4187-91C3-1BD6AFDD03A6}" dt="2024-10-10T19:56:16.807" v="26" actId="26606"/>
          <ac:spMkLst>
            <pc:docMk/>
            <pc:sldMk cId="360967528" sldId="257"/>
            <ac:spMk id="18" creationId="{F06B261F-632C-43DC-8DC7-7723B368270D}"/>
          </ac:spMkLst>
        </pc:spChg>
        <pc:spChg chg="add">
          <ac:chgData name="Hisham Macaraya" userId="a3b3b8b4dbc1983a" providerId="LiveId" clId="{2323AC4D-028E-4187-91C3-1BD6AFDD03A6}" dt="2024-10-10T19:56:16.807" v="26" actId="26606"/>
          <ac:spMkLst>
            <pc:docMk/>
            <pc:sldMk cId="360967528" sldId="257"/>
            <ac:spMk id="20" creationId="{4E524C7F-EE50-42C5-9434-7C78CE04445B}"/>
          </ac:spMkLst>
        </pc:spChg>
        <pc:graphicFrameChg chg="add del mod ord modGraphic">
          <ac:chgData name="Hisham Macaraya" userId="a3b3b8b4dbc1983a" providerId="LiveId" clId="{2323AC4D-028E-4187-91C3-1BD6AFDD03A6}" dt="2024-10-10T19:53:31.623" v="11" actId="3680"/>
          <ac:graphicFrameMkLst>
            <pc:docMk/>
            <pc:sldMk cId="360967528" sldId="257"/>
            <ac:graphicFrameMk id="4" creationId="{4CB0C28C-2D29-FD9D-FF0C-4E4B66F3A08A}"/>
          </ac:graphicFrameMkLst>
        </pc:graphicFrameChg>
        <pc:picChg chg="mod">
          <ac:chgData name="Hisham Macaraya" userId="a3b3b8b4dbc1983a" providerId="LiveId" clId="{2323AC4D-028E-4187-91C3-1BD6AFDD03A6}" dt="2024-10-11T03:09:16.948" v="209" actId="1076"/>
          <ac:picMkLst>
            <pc:docMk/>
            <pc:sldMk cId="360967528" sldId="257"/>
            <ac:picMk id="4" creationId="{AD2D1765-F307-6C60-29CC-2EBF7BAB007D}"/>
          </ac:picMkLst>
        </pc:picChg>
        <pc:picChg chg="add mod">
          <ac:chgData name="Hisham Macaraya" userId="a3b3b8b4dbc1983a" providerId="LiveId" clId="{2323AC4D-028E-4187-91C3-1BD6AFDD03A6}" dt="2024-10-10T19:56:16.807" v="26" actId="26606"/>
          <ac:picMkLst>
            <pc:docMk/>
            <pc:sldMk cId="360967528" sldId="257"/>
            <ac:picMk id="6" creationId="{24E18D4B-9968-5FAD-FEB8-DEE870665994}"/>
          </ac:picMkLst>
        </pc:picChg>
      </pc:sldChg>
      <pc:sldChg chg="addSp delSp modSp new mod setBg modAnim">
        <pc:chgData name="Hisham Macaraya" userId="a3b3b8b4dbc1983a" providerId="LiveId" clId="{2323AC4D-028E-4187-91C3-1BD6AFDD03A6}" dt="2024-10-11T03:16:08.463" v="213"/>
        <pc:sldMkLst>
          <pc:docMk/>
          <pc:sldMk cId="1866146790" sldId="258"/>
        </pc:sldMkLst>
        <pc:spChg chg="mod">
          <ac:chgData name="Hisham Macaraya" userId="a3b3b8b4dbc1983a" providerId="LiveId" clId="{2323AC4D-028E-4187-91C3-1BD6AFDD03A6}" dt="2024-10-10T20:01:08.796" v="39" actId="26606"/>
          <ac:spMkLst>
            <pc:docMk/>
            <pc:sldMk cId="1866146790" sldId="258"/>
            <ac:spMk id="2" creationId="{B941F6A3-38FE-9F1E-7B83-BBC5B39A5BC7}"/>
          </ac:spMkLst>
        </pc:spChg>
        <pc:spChg chg="mod">
          <ac:chgData name="Hisham Macaraya" userId="a3b3b8b4dbc1983a" providerId="LiveId" clId="{2323AC4D-028E-4187-91C3-1BD6AFDD03A6}" dt="2024-10-11T02:37:44.884" v="200" actId="5793"/>
          <ac:spMkLst>
            <pc:docMk/>
            <pc:sldMk cId="1866146790" sldId="258"/>
            <ac:spMk id="3" creationId="{8A5A8382-74F8-35B3-7198-102FB4A95330}"/>
          </ac:spMkLst>
        </pc:spChg>
        <pc:spChg chg="add del">
          <ac:chgData name="Hisham Macaraya" userId="a3b3b8b4dbc1983a" providerId="LiveId" clId="{2323AC4D-028E-4187-91C3-1BD6AFDD03A6}" dt="2024-10-10T20:41:54.689" v="53" actId="26606"/>
          <ac:spMkLst>
            <pc:docMk/>
            <pc:sldMk cId="1866146790" sldId="258"/>
            <ac:spMk id="10" creationId="{F06B261F-632C-43DC-8DC7-7723B368270D}"/>
          </ac:spMkLst>
        </pc:spChg>
        <pc:spChg chg="add del">
          <ac:chgData name="Hisham Macaraya" userId="a3b3b8b4dbc1983a" providerId="LiveId" clId="{2323AC4D-028E-4187-91C3-1BD6AFDD03A6}" dt="2024-10-10T20:41:54.689" v="53" actId="26606"/>
          <ac:spMkLst>
            <pc:docMk/>
            <pc:sldMk cId="1866146790" sldId="258"/>
            <ac:spMk id="12" creationId="{4E524C7F-EE50-42C5-9434-7C78CE04445B}"/>
          </ac:spMkLst>
        </pc:spChg>
        <pc:spChg chg="add">
          <ac:chgData name="Hisham Macaraya" userId="a3b3b8b4dbc1983a" providerId="LiveId" clId="{2323AC4D-028E-4187-91C3-1BD6AFDD03A6}" dt="2024-10-10T20:41:54.689" v="53" actId="26606"/>
          <ac:spMkLst>
            <pc:docMk/>
            <pc:sldMk cId="1866146790" sldId="258"/>
            <ac:spMk id="17" creationId="{F06B261F-632C-43DC-8DC7-7723B368270D}"/>
          </ac:spMkLst>
        </pc:spChg>
        <pc:spChg chg="add">
          <ac:chgData name="Hisham Macaraya" userId="a3b3b8b4dbc1983a" providerId="LiveId" clId="{2323AC4D-028E-4187-91C3-1BD6AFDD03A6}" dt="2024-10-10T20:41:54.689" v="53" actId="26606"/>
          <ac:spMkLst>
            <pc:docMk/>
            <pc:sldMk cId="1866146790" sldId="258"/>
            <ac:spMk id="19" creationId="{4E524C7F-EE50-42C5-9434-7C78CE04445B}"/>
          </ac:spMkLst>
        </pc:spChg>
        <pc:picChg chg="mod">
          <ac:chgData name="Hisham Macaraya" userId="a3b3b8b4dbc1983a" providerId="LiveId" clId="{2323AC4D-028E-4187-91C3-1BD6AFDD03A6}" dt="2024-10-11T03:15:55.297" v="212" actId="1076"/>
          <ac:picMkLst>
            <pc:docMk/>
            <pc:sldMk cId="1866146790" sldId="258"/>
            <ac:picMk id="4" creationId="{7B9E173B-7A34-459A-1CF1-CA5951B94956}"/>
          </ac:picMkLst>
        </pc:picChg>
        <pc:picChg chg="add mod">
          <ac:chgData name="Hisham Macaraya" userId="a3b3b8b4dbc1983a" providerId="LiveId" clId="{2323AC4D-028E-4187-91C3-1BD6AFDD03A6}" dt="2024-10-10T20:01:08.796" v="39" actId="26606"/>
          <ac:picMkLst>
            <pc:docMk/>
            <pc:sldMk cId="1866146790" sldId="258"/>
            <ac:picMk id="5" creationId="{D50CAAB0-E2C9-C3BA-E081-4C48321339F9}"/>
          </ac:picMkLst>
        </pc:picChg>
      </pc:sldChg>
      <pc:sldChg chg="addSp delSp modSp new del mod setBg">
        <pc:chgData name="Hisham Macaraya" userId="a3b3b8b4dbc1983a" providerId="LiveId" clId="{2323AC4D-028E-4187-91C3-1BD6AFDD03A6}" dt="2024-10-10T21:10:40.850" v="95" actId="47"/>
        <pc:sldMkLst>
          <pc:docMk/>
          <pc:sldMk cId="3997190819" sldId="259"/>
        </pc:sldMkLst>
        <pc:spChg chg="mod">
          <ac:chgData name="Hisham Macaraya" userId="a3b3b8b4dbc1983a" providerId="LiveId" clId="{2323AC4D-028E-4187-91C3-1BD6AFDD03A6}" dt="2024-10-10T20:44:39.244" v="57" actId="26606"/>
          <ac:spMkLst>
            <pc:docMk/>
            <pc:sldMk cId="3997190819" sldId="259"/>
            <ac:spMk id="2" creationId="{41E9BEFE-DD01-BA79-145D-9EF5011AD719}"/>
          </ac:spMkLst>
        </pc:spChg>
        <pc:spChg chg="mod">
          <ac:chgData name="Hisham Macaraya" userId="a3b3b8b4dbc1983a" providerId="LiveId" clId="{2323AC4D-028E-4187-91C3-1BD6AFDD03A6}" dt="2024-10-10T20:44:39.244" v="57" actId="26606"/>
          <ac:spMkLst>
            <pc:docMk/>
            <pc:sldMk cId="3997190819" sldId="259"/>
            <ac:spMk id="3" creationId="{8B8D5018-476A-E872-DC53-CC60F444985B}"/>
          </ac:spMkLst>
        </pc:spChg>
        <pc:spChg chg="add">
          <ac:chgData name="Hisham Macaraya" userId="a3b3b8b4dbc1983a" providerId="LiveId" clId="{2323AC4D-028E-4187-91C3-1BD6AFDD03A6}" dt="2024-10-10T20:44:39.244" v="57" actId="26606"/>
          <ac:spMkLst>
            <pc:docMk/>
            <pc:sldMk cId="3997190819" sldId="259"/>
            <ac:spMk id="10" creationId="{F06B261F-632C-43DC-8DC7-7723B368270D}"/>
          </ac:spMkLst>
        </pc:spChg>
        <pc:spChg chg="add">
          <ac:chgData name="Hisham Macaraya" userId="a3b3b8b4dbc1983a" providerId="LiveId" clId="{2323AC4D-028E-4187-91C3-1BD6AFDD03A6}" dt="2024-10-10T20:44:39.244" v="57" actId="26606"/>
          <ac:spMkLst>
            <pc:docMk/>
            <pc:sldMk cId="3997190819" sldId="259"/>
            <ac:spMk id="12" creationId="{4E524C7F-EE50-42C5-9434-7C78CE04445B}"/>
          </ac:spMkLst>
        </pc:spChg>
        <pc:picChg chg="add del mod">
          <ac:chgData name="Hisham Macaraya" userId="a3b3b8b4dbc1983a" providerId="LiveId" clId="{2323AC4D-028E-4187-91C3-1BD6AFDD03A6}" dt="2024-10-10T21:10:36.346" v="94" actId="478"/>
          <ac:picMkLst>
            <pc:docMk/>
            <pc:sldMk cId="3997190819" sldId="259"/>
            <ac:picMk id="5" creationId="{7C9A6E10-4A2D-9C08-F80C-186805A9557B}"/>
          </ac:picMkLst>
        </pc:picChg>
      </pc:sldChg>
      <pc:sldChg chg="addSp modSp new mod setBg">
        <pc:chgData name="Hisham Macaraya" userId="a3b3b8b4dbc1983a" providerId="LiveId" clId="{2323AC4D-028E-4187-91C3-1BD6AFDD03A6}" dt="2024-10-11T03:12:38.380" v="211" actId="1076"/>
        <pc:sldMkLst>
          <pc:docMk/>
          <pc:sldMk cId="2453896211" sldId="260"/>
        </pc:sldMkLst>
        <pc:spChg chg="mod">
          <ac:chgData name="Hisham Macaraya" userId="a3b3b8b4dbc1983a" providerId="LiveId" clId="{2323AC4D-028E-4187-91C3-1BD6AFDD03A6}" dt="2024-10-10T20:40:51.896" v="51" actId="26606"/>
          <ac:spMkLst>
            <pc:docMk/>
            <pc:sldMk cId="2453896211" sldId="260"/>
            <ac:spMk id="2" creationId="{BEA821F1-E9F5-ED9A-AD2E-1CE641C1B062}"/>
          </ac:spMkLst>
        </pc:spChg>
        <pc:spChg chg="mod">
          <ac:chgData name="Hisham Macaraya" userId="a3b3b8b4dbc1983a" providerId="LiveId" clId="{2323AC4D-028E-4187-91C3-1BD6AFDD03A6}" dt="2024-10-10T20:40:51.896" v="51" actId="26606"/>
          <ac:spMkLst>
            <pc:docMk/>
            <pc:sldMk cId="2453896211" sldId="260"/>
            <ac:spMk id="3" creationId="{1208FBBA-1B25-BA5F-BD7D-73170110066E}"/>
          </ac:spMkLst>
        </pc:spChg>
        <pc:spChg chg="add">
          <ac:chgData name="Hisham Macaraya" userId="a3b3b8b4dbc1983a" providerId="LiveId" clId="{2323AC4D-028E-4187-91C3-1BD6AFDD03A6}" dt="2024-10-10T20:40:51.896" v="51" actId="26606"/>
          <ac:spMkLst>
            <pc:docMk/>
            <pc:sldMk cId="2453896211" sldId="260"/>
            <ac:spMk id="10" creationId="{F7023783-1BA7-4B53-8EDC-B7F22732FCCC}"/>
          </ac:spMkLst>
        </pc:spChg>
        <pc:spChg chg="add">
          <ac:chgData name="Hisham Macaraya" userId="a3b3b8b4dbc1983a" providerId="LiveId" clId="{2323AC4D-028E-4187-91C3-1BD6AFDD03A6}" dt="2024-10-10T20:40:51.896" v="51" actId="26606"/>
          <ac:spMkLst>
            <pc:docMk/>
            <pc:sldMk cId="2453896211" sldId="260"/>
            <ac:spMk id="16" creationId="{0BEECA9E-C489-4B62-9103-5A6D60EA2D5A}"/>
          </ac:spMkLst>
        </pc:spChg>
        <pc:grpChg chg="add">
          <ac:chgData name="Hisham Macaraya" userId="a3b3b8b4dbc1983a" providerId="LiveId" clId="{2323AC4D-028E-4187-91C3-1BD6AFDD03A6}" dt="2024-10-10T20:40:51.896" v="51" actId="26606"/>
          <ac:grpSpMkLst>
            <pc:docMk/>
            <pc:sldMk cId="2453896211" sldId="260"/>
            <ac:grpSpMk id="12" creationId="{1B8B7D45-C71F-4FD6-BE9F-31CB24678177}"/>
          </ac:grpSpMkLst>
        </pc:grpChg>
        <pc:picChg chg="mod">
          <ac:chgData name="Hisham Macaraya" userId="a3b3b8b4dbc1983a" providerId="LiveId" clId="{2323AC4D-028E-4187-91C3-1BD6AFDD03A6}" dt="2024-10-11T03:12:38.380" v="211" actId="1076"/>
          <ac:picMkLst>
            <pc:docMk/>
            <pc:sldMk cId="2453896211" sldId="260"/>
            <ac:picMk id="4" creationId="{BDEE9885-1AC4-D8D8-81CD-13880DE88480}"/>
          </ac:picMkLst>
        </pc:picChg>
        <pc:picChg chg="add">
          <ac:chgData name="Hisham Macaraya" userId="a3b3b8b4dbc1983a" providerId="LiveId" clId="{2323AC4D-028E-4187-91C3-1BD6AFDD03A6}" dt="2024-10-10T20:40:51.896" v="51" actId="26606"/>
          <ac:picMkLst>
            <pc:docMk/>
            <pc:sldMk cId="2453896211" sldId="260"/>
            <ac:picMk id="7" creationId="{E7926B5A-1E45-0B46-1451-F1195723D893}"/>
          </ac:picMkLst>
        </pc:picChg>
      </pc:sldChg>
      <pc:sldChg chg="addSp delSp modSp new mod setBg modAnim">
        <pc:chgData name="Hisham Macaraya" userId="a3b3b8b4dbc1983a" providerId="LiveId" clId="{2323AC4D-028E-4187-91C3-1BD6AFDD03A6}" dt="2024-10-11T03:17:20.998" v="215"/>
        <pc:sldMkLst>
          <pc:docMk/>
          <pc:sldMk cId="3470470332" sldId="261"/>
        </pc:sldMkLst>
        <pc:spChg chg="mod">
          <ac:chgData name="Hisham Macaraya" userId="a3b3b8b4dbc1983a" providerId="LiveId" clId="{2323AC4D-028E-4187-91C3-1BD6AFDD03A6}" dt="2024-10-10T20:47:13.299" v="68" actId="26606"/>
          <ac:spMkLst>
            <pc:docMk/>
            <pc:sldMk cId="3470470332" sldId="261"/>
            <ac:spMk id="2" creationId="{9D09DBD1-38E0-98CF-DDC8-101561D7B610}"/>
          </ac:spMkLst>
        </pc:spChg>
        <pc:spChg chg="mod">
          <ac:chgData name="Hisham Macaraya" userId="a3b3b8b4dbc1983a" providerId="LiveId" clId="{2323AC4D-028E-4187-91C3-1BD6AFDD03A6}" dt="2024-10-10T21:45:09.736" v="166" actId="27636"/>
          <ac:spMkLst>
            <pc:docMk/>
            <pc:sldMk cId="3470470332" sldId="261"/>
            <ac:spMk id="3" creationId="{C45DCE55-31EA-2FCB-7A17-CC114D267346}"/>
          </ac:spMkLst>
        </pc:spChg>
        <pc:spChg chg="add del">
          <ac:chgData name="Hisham Macaraya" userId="a3b3b8b4dbc1983a" providerId="LiveId" clId="{2323AC4D-028E-4187-91C3-1BD6AFDD03A6}" dt="2024-10-10T20:47:13.294" v="67" actId="26606"/>
          <ac:spMkLst>
            <pc:docMk/>
            <pc:sldMk cId="3470470332" sldId="261"/>
            <ac:spMk id="10" creationId="{F06B261F-632C-43DC-8DC7-7723B368270D}"/>
          </ac:spMkLst>
        </pc:spChg>
        <pc:spChg chg="add del">
          <ac:chgData name="Hisham Macaraya" userId="a3b3b8b4dbc1983a" providerId="LiveId" clId="{2323AC4D-028E-4187-91C3-1BD6AFDD03A6}" dt="2024-10-10T20:47:13.294" v="67" actId="26606"/>
          <ac:spMkLst>
            <pc:docMk/>
            <pc:sldMk cId="3470470332" sldId="261"/>
            <ac:spMk id="12" creationId="{4E524C7F-EE50-42C5-9434-7C78CE04445B}"/>
          </ac:spMkLst>
        </pc:spChg>
        <pc:spChg chg="add">
          <ac:chgData name="Hisham Macaraya" userId="a3b3b8b4dbc1983a" providerId="LiveId" clId="{2323AC4D-028E-4187-91C3-1BD6AFDD03A6}" dt="2024-10-10T20:47:13.299" v="68" actId="26606"/>
          <ac:spMkLst>
            <pc:docMk/>
            <pc:sldMk cId="3470470332" sldId="261"/>
            <ac:spMk id="14" creationId="{F06B261F-632C-43DC-8DC7-7723B368270D}"/>
          </ac:spMkLst>
        </pc:spChg>
        <pc:spChg chg="add">
          <ac:chgData name="Hisham Macaraya" userId="a3b3b8b4dbc1983a" providerId="LiveId" clId="{2323AC4D-028E-4187-91C3-1BD6AFDD03A6}" dt="2024-10-10T20:47:13.299" v="68" actId="26606"/>
          <ac:spMkLst>
            <pc:docMk/>
            <pc:sldMk cId="3470470332" sldId="261"/>
            <ac:spMk id="15" creationId="{4E524C7F-EE50-42C5-9434-7C78CE04445B}"/>
          </ac:spMkLst>
        </pc:spChg>
        <pc:picChg chg="mod">
          <ac:chgData name="Hisham Macaraya" userId="a3b3b8b4dbc1983a" providerId="LiveId" clId="{2323AC4D-028E-4187-91C3-1BD6AFDD03A6}" dt="2024-10-11T03:17:06.074" v="214" actId="1076"/>
          <ac:picMkLst>
            <pc:docMk/>
            <pc:sldMk cId="3470470332" sldId="261"/>
            <ac:picMk id="4" creationId="{8EA2DF8E-5061-5766-58E0-42458F9F6B96}"/>
          </ac:picMkLst>
        </pc:picChg>
        <pc:picChg chg="add mod">
          <ac:chgData name="Hisham Macaraya" userId="a3b3b8b4dbc1983a" providerId="LiveId" clId="{2323AC4D-028E-4187-91C3-1BD6AFDD03A6}" dt="2024-10-10T20:47:13.299" v="68" actId="26606"/>
          <ac:picMkLst>
            <pc:docMk/>
            <pc:sldMk cId="3470470332" sldId="261"/>
            <ac:picMk id="5" creationId="{2BC7695B-7089-ED97-7856-77A85F732287}"/>
          </ac:picMkLst>
        </pc:picChg>
      </pc:sldChg>
      <pc:sldChg chg="addSp modSp new mod setBg modAnim">
        <pc:chgData name="Hisham Macaraya" userId="a3b3b8b4dbc1983a" providerId="LiveId" clId="{2323AC4D-028E-4187-91C3-1BD6AFDD03A6}" dt="2024-10-11T03:18:36.605" v="217"/>
        <pc:sldMkLst>
          <pc:docMk/>
          <pc:sldMk cId="784549163" sldId="262"/>
        </pc:sldMkLst>
        <pc:spChg chg="mod">
          <ac:chgData name="Hisham Macaraya" userId="a3b3b8b4dbc1983a" providerId="LiveId" clId="{2323AC4D-028E-4187-91C3-1BD6AFDD03A6}" dt="2024-10-10T20:57:37.307" v="77" actId="26606"/>
          <ac:spMkLst>
            <pc:docMk/>
            <pc:sldMk cId="784549163" sldId="262"/>
            <ac:spMk id="2" creationId="{30BE4F21-6990-A912-2AB5-CB03E26FF53F}"/>
          </ac:spMkLst>
        </pc:spChg>
        <pc:spChg chg="mod">
          <ac:chgData name="Hisham Macaraya" userId="a3b3b8b4dbc1983a" providerId="LiveId" clId="{2323AC4D-028E-4187-91C3-1BD6AFDD03A6}" dt="2024-10-10T21:46:17.463" v="169" actId="27636"/>
          <ac:spMkLst>
            <pc:docMk/>
            <pc:sldMk cId="784549163" sldId="262"/>
            <ac:spMk id="3" creationId="{88063AA1-9FB9-7000-920D-2D06EAAA7073}"/>
          </ac:spMkLst>
        </pc:spChg>
        <pc:spChg chg="add">
          <ac:chgData name="Hisham Macaraya" userId="a3b3b8b4dbc1983a" providerId="LiveId" clId="{2323AC4D-028E-4187-91C3-1BD6AFDD03A6}" dt="2024-10-10T20:57:37.307" v="77" actId="26606"/>
          <ac:spMkLst>
            <pc:docMk/>
            <pc:sldMk cId="784549163" sldId="262"/>
            <ac:spMk id="10" creationId="{F06B261F-632C-43DC-8DC7-7723B368270D}"/>
          </ac:spMkLst>
        </pc:spChg>
        <pc:spChg chg="add">
          <ac:chgData name="Hisham Macaraya" userId="a3b3b8b4dbc1983a" providerId="LiveId" clId="{2323AC4D-028E-4187-91C3-1BD6AFDD03A6}" dt="2024-10-10T20:57:37.307" v="77" actId="26606"/>
          <ac:spMkLst>
            <pc:docMk/>
            <pc:sldMk cId="784549163" sldId="262"/>
            <ac:spMk id="12" creationId="{4E524C7F-EE50-42C5-9434-7C78CE04445B}"/>
          </ac:spMkLst>
        </pc:spChg>
        <pc:picChg chg="mod">
          <ac:chgData name="Hisham Macaraya" userId="a3b3b8b4dbc1983a" providerId="LiveId" clId="{2323AC4D-028E-4187-91C3-1BD6AFDD03A6}" dt="2024-10-11T03:18:21.711" v="216" actId="1076"/>
          <ac:picMkLst>
            <pc:docMk/>
            <pc:sldMk cId="784549163" sldId="262"/>
            <ac:picMk id="4" creationId="{906B6452-B0CF-7617-037C-6C21EF0380A9}"/>
          </ac:picMkLst>
        </pc:picChg>
        <pc:picChg chg="add mod">
          <ac:chgData name="Hisham Macaraya" userId="a3b3b8b4dbc1983a" providerId="LiveId" clId="{2323AC4D-028E-4187-91C3-1BD6AFDD03A6}" dt="2024-10-10T20:57:37.307" v="77" actId="26606"/>
          <ac:picMkLst>
            <pc:docMk/>
            <pc:sldMk cId="784549163" sldId="262"/>
            <ac:picMk id="5" creationId="{D594B4F7-ED77-C33F-9538-784267AC19A3}"/>
          </ac:picMkLst>
        </pc:picChg>
      </pc:sldChg>
      <pc:sldChg chg="addSp modSp new mod setBg modAnim">
        <pc:chgData name="Hisham Macaraya" userId="a3b3b8b4dbc1983a" providerId="LiveId" clId="{2323AC4D-028E-4187-91C3-1BD6AFDD03A6}" dt="2024-10-11T03:20:29.021" v="219"/>
        <pc:sldMkLst>
          <pc:docMk/>
          <pc:sldMk cId="3518910778" sldId="263"/>
        </pc:sldMkLst>
        <pc:spChg chg="mod">
          <ac:chgData name="Hisham Macaraya" userId="a3b3b8b4dbc1983a" providerId="LiveId" clId="{2323AC4D-028E-4187-91C3-1BD6AFDD03A6}" dt="2024-10-10T21:05:41.773" v="89" actId="26606"/>
          <ac:spMkLst>
            <pc:docMk/>
            <pc:sldMk cId="3518910778" sldId="263"/>
            <ac:spMk id="2" creationId="{D65145C9-DB4E-1B12-A08D-3CA38D2CE326}"/>
          </ac:spMkLst>
        </pc:spChg>
        <pc:spChg chg="mod ord">
          <ac:chgData name="Hisham Macaraya" userId="a3b3b8b4dbc1983a" providerId="LiveId" clId="{2323AC4D-028E-4187-91C3-1BD6AFDD03A6}" dt="2024-10-10T21:05:41.773" v="89" actId="26606"/>
          <ac:spMkLst>
            <pc:docMk/>
            <pc:sldMk cId="3518910778" sldId="263"/>
            <ac:spMk id="3" creationId="{1702CA11-F358-BB48-8DE2-0D917295D0FB}"/>
          </ac:spMkLst>
        </pc:spChg>
        <pc:spChg chg="add">
          <ac:chgData name="Hisham Macaraya" userId="a3b3b8b4dbc1983a" providerId="LiveId" clId="{2323AC4D-028E-4187-91C3-1BD6AFDD03A6}" dt="2024-10-10T21:05:41.773" v="89" actId="26606"/>
          <ac:spMkLst>
            <pc:docMk/>
            <pc:sldMk cId="3518910778" sldId="263"/>
            <ac:spMk id="10" creationId="{D279CB98-976B-40EA-81C0-E41C11E7A0E1}"/>
          </ac:spMkLst>
        </pc:spChg>
        <pc:spChg chg="add">
          <ac:chgData name="Hisham Macaraya" userId="a3b3b8b4dbc1983a" providerId="LiveId" clId="{2323AC4D-028E-4187-91C3-1BD6AFDD03A6}" dt="2024-10-10T21:05:41.773" v="89" actId="26606"/>
          <ac:spMkLst>
            <pc:docMk/>
            <pc:sldMk cId="3518910778" sldId="263"/>
            <ac:spMk id="12" creationId="{D10FC428-98F2-41B0-859F-EC3A5A41B8DB}"/>
          </ac:spMkLst>
        </pc:spChg>
        <pc:grpChg chg="add">
          <ac:chgData name="Hisham Macaraya" userId="a3b3b8b4dbc1983a" providerId="LiveId" clId="{2323AC4D-028E-4187-91C3-1BD6AFDD03A6}" dt="2024-10-10T21:05:41.773" v="89" actId="26606"/>
          <ac:grpSpMkLst>
            <pc:docMk/>
            <pc:sldMk cId="3518910778" sldId="263"/>
            <ac:grpSpMk id="14" creationId="{29B66AAD-E2D6-4E63-A491-B5CA241C556C}"/>
          </ac:grpSpMkLst>
        </pc:grpChg>
        <pc:picChg chg="mod">
          <ac:chgData name="Hisham Macaraya" userId="a3b3b8b4dbc1983a" providerId="LiveId" clId="{2323AC4D-028E-4187-91C3-1BD6AFDD03A6}" dt="2024-10-11T03:20:13.759" v="218" actId="1076"/>
          <ac:picMkLst>
            <pc:docMk/>
            <pc:sldMk cId="3518910778" sldId="263"/>
            <ac:picMk id="4" creationId="{D1E86EAC-3030-4B90-289B-14B9B3F03D6F}"/>
          </ac:picMkLst>
        </pc:picChg>
        <pc:picChg chg="add mod">
          <ac:chgData name="Hisham Macaraya" userId="a3b3b8b4dbc1983a" providerId="LiveId" clId="{2323AC4D-028E-4187-91C3-1BD6AFDD03A6}" dt="2024-10-10T21:10:19.884" v="93" actId="1076"/>
          <ac:picMkLst>
            <pc:docMk/>
            <pc:sldMk cId="3518910778" sldId="263"/>
            <ac:picMk id="5" creationId="{D95DA221-F5A1-A5BF-018B-D6967DBA9492}"/>
          </ac:picMkLst>
        </pc:picChg>
      </pc:sldChg>
      <pc:sldChg chg="addSp delSp modSp new mod setBg modAnim">
        <pc:chgData name="Hisham Macaraya" userId="a3b3b8b4dbc1983a" providerId="LiveId" clId="{2323AC4D-028E-4187-91C3-1BD6AFDD03A6}" dt="2024-10-11T03:21:59.586" v="221"/>
        <pc:sldMkLst>
          <pc:docMk/>
          <pc:sldMk cId="2655426386" sldId="264"/>
        </pc:sldMkLst>
        <pc:spChg chg="mod">
          <ac:chgData name="Hisham Macaraya" userId="a3b3b8b4dbc1983a" providerId="LiveId" clId="{2323AC4D-028E-4187-91C3-1BD6AFDD03A6}" dt="2024-10-10T21:14:32.360" v="106" actId="26606"/>
          <ac:spMkLst>
            <pc:docMk/>
            <pc:sldMk cId="2655426386" sldId="264"/>
            <ac:spMk id="2" creationId="{B1719322-181A-099A-B2D1-DF504BD0827D}"/>
          </ac:spMkLst>
        </pc:spChg>
        <pc:spChg chg="mod ord">
          <ac:chgData name="Hisham Macaraya" userId="a3b3b8b4dbc1983a" providerId="LiveId" clId="{2323AC4D-028E-4187-91C3-1BD6AFDD03A6}" dt="2024-10-10T21:39:46.726" v="139" actId="26606"/>
          <ac:spMkLst>
            <pc:docMk/>
            <pc:sldMk cId="2655426386" sldId="264"/>
            <ac:spMk id="3" creationId="{2B7BE6E6-CEEA-5A41-0764-3B57C8C40770}"/>
          </ac:spMkLst>
        </pc:spChg>
        <pc:spChg chg="add del">
          <ac:chgData name="Hisham Macaraya" userId="a3b3b8b4dbc1983a" providerId="LiveId" clId="{2323AC4D-028E-4187-91C3-1BD6AFDD03A6}" dt="2024-10-10T21:39:46.726" v="139" actId="26606"/>
          <ac:spMkLst>
            <pc:docMk/>
            <pc:sldMk cId="2655426386" sldId="264"/>
            <ac:spMk id="10" creationId="{D279CB98-976B-40EA-81C0-E41C11E7A0E1}"/>
          </ac:spMkLst>
        </pc:spChg>
        <pc:spChg chg="add del">
          <ac:chgData name="Hisham Macaraya" userId="a3b3b8b4dbc1983a" providerId="LiveId" clId="{2323AC4D-028E-4187-91C3-1BD6AFDD03A6}" dt="2024-10-10T21:39:46.726" v="139" actId="26606"/>
          <ac:spMkLst>
            <pc:docMk/>
            <pc:sldMk cId="2655426386" sldId="264"/>
            <ac:spMk id="12" creationId="{D10FC428-98F2-41B0-859F-EC3A5A41B8DB}"/>
          </ac:spMkLst>
        </pc:spChg>
        <pc:spChg chg="add">
          <ac:chgData name="Hisham Macaraya" userId="a3b3b8b4dbc1983a" providerId="LiveId" clId="{2323AC4D-028E-4187-91C3-1BD6AFDD03A6}" dt="2024-10-10T21:39:46.726" v="139" actId="26606"/>
          <ac:spMkLst>
            <pc:docMk/>
            <pc:sldMk cId="2655426386" sldId="264"/>
            <ac:spMk id="21" creationId="{D279CB98-976B-40EA-81C0-E41C11E7A0E1}"/>
          </ac:spMkLst>
        </pc:spChg>
        <pc:spChg chg="add">
          <ac:chgData name="Hisham Macaraya" userId="a3b3b8b4dbc1983a" providerId="LiveId" clId="{2323AC4D-028E-4187-91C3-1BD6AFDD03A6}" dt="2024-10-10T21:39:46.726" v="139" actId="26606"/>
          <ac:spMkLst>
            <pc:docMk/>
            <pc:sldMk cId="2655426386" sldId="264"/>
            <ac:spMk id="23" creationId="{D10FC428-98F2-41B0-859F-EC3A5A41B8DB}"/>
          </ac:spMkLst>
        </pc:spChg>
        <pc:grpChg chg="add del">
          <ac:chgData name="Hisham Macaraya" userId="a3b3b8b4dbc1983a" providerId="LiveId" clId="{2323AC4D-028E-4187-91C3-1BD6AFDD03A6}" dt="2024-10-10T21:39:46.726" v="139" actId="26606"/>
          <ac:grpSpMkLst>
            <pc:docMk/>
            <pc:sldMk cId="2655426386" sldId="264"/>
            <ac:grpSpMk id="14" creationId="{29B66AAD-E2D6-4E63-A491-B5CA241C556C}"/>
          </ac:grpSpMkLst>
        </pc:grpChg>
        <pc:grpChg chg="add">
          <ac:chgData name="Hisham Macaraya" userId="a3b3b8b4dbc1983a" providerId="LiveId" clId="{2323AC4D-028E-4187-91C3-1BD6AFDD03A6}" dt="2024-10-10T21:39:46.726" v="139" actId="26606"/>
          <ac:grpSpMkLst>
            <pc:docMk/>
            <pc:sldMk cId="2655426386" sldId="264"/>
            <ac:grpSpMk id="25" creationId="{29B66AAD-E2D6-4E63-A491-B5CA241C556C}"/>
          </ac:grpSpMkLst>
        </pc:grpChg>
        <pc:picChg chg="mod">
          <ac:chgData name="Hisham Macaraya" userId="a3b3b8b4dbc1983a" providerId="LiveId" clId="{2323AC4D-028E-4187-91C3-1BD6AFDD03A6}" dt="2024-10-11T03:21:46.255" v="220" actId="1076"/>
          <ac:picMkLst>
            <pc:docMk/>
            <pc:sldMk cId="2655426386" sldId="264"/>
            <ac:picMk id="4" creationId="{E078089A-FD82-C6E4-0325-E1C0C2BB25E2}"/>
          </ac:picMkLst>
        </pc:picChg>
        <pc:picChg chg="add del mod">
          <ac:chgData name="Hisham Macaraya" userId="a3b3b8b4dbc1983a" providerId="LiveId" clId="{2323AC4D-028E-4187-91C3-1BD6AFDD03A6}" dt="2024-10-10T21:39:42.581" v="138" actId="478"/>
          <ac:picMkLst>
            <pc:docMk/>
            <pc:sldMk cId="2655426386" sldId="264"/>
            <ac:picMk id="5" creationId="{54CC1634-7C01-84D6-D112-24869528DB5B}"/>
          </ac:picMkLst>
        </pc:picChg>
        <pc:picChg chg="add mod">
          <ac:chgData name="Hisham Macaraya" userId="a3b3b8b4dbc1983a" providerId="LiveId" clId="{2323AC4D-028E-4187-91C3-1BD6AFDD03A6}" dt="2024-10-10T21:39:53.932" v="143" actId="1076"/>
          <ac:picMkLst>
            <pc:docMk/>
            <pc:sldMk cId="2655426386" sldId="264"/>
            <ac:picMk id="7" creationId="{F718E8FC-FECE-8DC0-0B6E-FA97D5AE1F43}"/>
          </ac:picMkLst>
        </pc:picChg>
      </pc:sldChg>
      <pc:sldChg chg="addSp delSp modSp new mod setBg modAnim">
        <pc:chgData name="Hisham Macaraya" userId="a3b3b8b4dbc1983a" providerId="LiveId" clId="{2323AC4D-028E-4187-91C3-1BD6AFDD03A6}" dt="2024-10-11T03:24:22.180" v="223"/>
        <pc:sldMkLst>
          <pc:docMk/>
          <pc:sldMk cId="3122366893" sldId="265"/>
        </pc:sldMkLst>
        <pc:spChg chg="mod">
          <ac:chgData name="Hisham Macaraya" userId="a3b3b8b4dbc1983a" providerId="LiveId" clId="{2323AC4D-028E-4187-91C3-1BD6AFDD03A6}" dt="2024-10-10T21:19:07.640" v="127" actId="26606"/>
          <ac:spMkLst>
            <pc:docMk/>
            <pc:sldMk cId="3122366893" sldId="265"/>
            <ac:spMk id="2" creationId="{7E46AD3B-AADF-107B-717E-F154BD9C5B05}"/>
          </ac:spMkLst>
        </pc:spChg>
        <pc:spChg chg="add del mod">
          <ac:chgData name="Hisham Macaraya" userId="a3b3b8b4dbc1983a" providerId="LiveId" clId="{2323AC4D-028E-4187-91C3-1BD6AFDD03A6}" dt="2024-10-10T21:15:30.715" v="123"/>
          <ac:spMkLst>
            <pc:docMk/>
            <pc:sldMk cId="3122366893" sldId="265"/>
            <ac:spMk id="3" creationId="{891071F6-9BA6-FFB4-E123-E0DB72B14294}"/>
          </ac:spMkLst>
        </pc:spChg>
        <pc:spChg chg="add mod">
          <ac:chgData name="Hisham Macaraya" userId="a3b3b8b4dbc1983a" providerId="LiveId" clId="{2323AC4D-028E-4187-91C3-1BD6AFDD03A6}" dt="2024-10-10T21:15:22.471" v="115"/>
          <ac:spMkLst>
            <pc:docMk/>
            <pc:sldMk cId="3122366893" sldId="265"/>
            <ac:spMk id="4" creationId="{A5D07813-0911-F45D-DD07-CB5C2964969D}"/>
          </ac:spMkLst>
        </pc:spChg>
        <pc:spChg chg="add mod ord">
          <ac:chgData name="Hisham Macaraya" userId="a3b3b8b4dbc1983a" providerId="LiveId" clId="{2323AC4D-028E-4187-91C3-1BD6AFDD03A6}" dt="2024-10-10T21:46:54.301" v="171"/>
          <ac:spMkLst>
            <pc:docMk/>
            <pc:sldMk cId="3122366893" sldId="265"/>
            <ac:spMk id="5" creationId="{43252461-A1AB-ADF7-6142-ECBE88232C74}"/>
          </ac:spMkLst>
        </pc:spChg>
        <pc:spChg chg="add">
          <ac:chgData name="Hisham Macaraya" userId="a3b3b8b4dbc1983a" providerId="LiveId" clId="{2323AC4D-028E-4187-91C3-1BD6AFDD03A6}" dt="2024-10-10T21:19:07.640" v="127" actId="26606"/>
          <ac:spMkLst>
            <pc:docMk/>
            <pc:sldMk cId="3122366893" sldId="265"/>
            <ac:spMk id="12" creationId="{D279CB98-976B-40EA-81C0-E41C11E7A0E1}"/>
          </ac:spMkLst>
        </pc:spChg>
        <pc:spChg chg="add">
          <ac:chgData name="Hisham Macaraya" userId="a3b3b8b4dbc1983a" providerId="LiveId" clId="{2323AC4D-028E-4187-91C3-1BD6AFDD03A6}" dt="2024-10-10T21:19:07.640" v="127" actId="26606"/>
          <ac:spMkLst>
            <pc:docMk/>
            <pc:sldMk cId="3122366893" sldId="265"/>
            <ac:spMk id="14" creationId="{D10FC428-98F2-41B0-859F-EC3A5A41B8DB}"/>
          </ac:spMkLst>
        </pc:spChg>
        <pc:grpChg chg="add">
          <ac:chgData name="Hisham Macaraya" userId="a3b3b8b4dbc1983a" providerId="LiveId" clId="{2323AC4D-028E-4187-91C3-1BD6AFDD03A6}" dt="2024-10-10T21:19:07.640" v="127" actId="26606"/>
          <ac:grpSpMkLst>
            <pc:docMk/>
            <pc:sldMk cId="3122366893" sldId="265"/>
            <ac:grpSpMk id="16" creationId="{29B66AAD-E2D6-4E63-A491-B5CA241C556C}"/>
          </ac:grpSpMkLst>
        </pc:grpChg>
        <pc:picChg chg="mod">
          <ac:chgData name="Hisham Macaraya" userId="a3b3b8b4dbc1983a" providerId="LiveId" clId="{2323AC4D-028E-4187-91C3-1BD6AFDD03A6}" dt="2024-10-11T03:24:18.893" v="222" actId="1076"/>
          <ac:picMkLst>
            <pc:docMk/>
            <pc:sldMk cId="3122366893" sldId="265"/>
            <ac:picMk id="3" creationId="{11BDC8FA-8F50-3C47-E1E1-5EDFD6A933E2}"/>
          </ac:picMkLst>
        </pc:picChg>
        <pc:picChg chg="add mod">
          <ac:chgData name="Hisham Macaraya" userId="a3b3b8b4dbc1983a" providerId="LiveId" clId="{2323AC4D-028E-4187-91C3-1BD6AFDD03A6}" dt="2024-10-10T21:19:13.209" v="129" actId="14100"/>
          <ac:picMkLst>
            <pc:docMk/>
            <pc:sldMk cId="3122366893" sldId="265"/>
            <ac:picMk id="7" creationId="{76F7D516-1819-4A5C-730F-F4354C12F428}"/>
          </ac:picMkLst>
        </pc:picChg>
      </pc:sldChg>
      <pc:sldChg chg="addSp modSp new mod setBg modAnim">
        <pc:chgData name="Hisham Macaraya" userId="a3b3b8b4dbc1983a" providerId="LiveId" clId="{2323AC4D-028E-4187-91C3-1BD6AFDD03A6}" dt="2024-10-11T03:26:43.131" v="226"/>
        <pc:sldMkLst>
          <pc:docMk/>
          <pc:sldMk cId="1016685148" sldId="266"/>
        </pc:sldMkLst>
        <pc:spChg chg="mod">
          <ac:chgData name="Hisham Macaraya" userId="a3b3b8b4dbc1983a" providerId="LiveId" clId="{2323AC4D-028E-4187-91C3-1BD6AFDD03A6}" dt="2024-10-10T21:42:32.089" v="150" actId="26606"/>
          <ac:spMkLst>
            <pc:docMk/>
            <pc:sldMk cId="1016685148" sldId="266"/>
            <ac:spMk id="2" creationId="{D09FA95F-9DC2-0B0D-F2C1-6002C49A6E58}"/>
          </ac:spMkLst>
        </pc:spChg>
        <pc:spChg chg="mod">
          <ac:chgData name="Hisham Macaraya" userId="a3b3b8b4dbc1983a" providerId="LiveId" clId="{2323AC4D-028E-4187-91C3-1BD6AFDD03A6}" dt="2024-10-10T21:47:17.679" v="174" actId="27636"/>
          <ac:spMkLst>
            <pc:docMk/>
            <pc:sldMk cId="1016685148" sldId="266"/>
            <ac:spMk id="3" creationId="{D3F5F912-324D-B2A6-ECFE-F5920C4B524A}"/>
          </ac:spMkLst>
        </pc:spChg>
        <pc:spChg chg="add">
          <ac:chgData name="Hisham Macaraya" userId="a3b3b8b4dbc1983a" providerId="LiveId" clId="{2323AC4D-028E-4187-91C3-1BD6AFDD03A6}" dt="2024-10-10T21:42:32.089" v="150" actId="26606"/>
          <ac:spMkLst>
            <pc:docMk/>
            <pc:sldMk cId="1016685148" sldId="266"/>
            <ac:spMk id="10" creationId="{D279CB98-976B-40EA-81C0-E41C11E7A0E1}"/>
          </ac:spMkLst>
        </pc:spChg>
        <pc:spChg chg="add">
          <ac:chgData name="Hisham Macaraya" userId="a3b3b8b4dbc1983a" providerId="LiveId" clId="{2323AC4D-028E-4187-91C3-1BD6AFDD03A6}" dt="2024-10-10T21:42:32.089" v="150" actId="26606"/>
          <ac:spMkLst>
            <pc:docMk/>
            <pc:sldMk cId="1016685148" sldId="266"/>
            <ac:spMk id="12" creationId="{D10FC428-98F2-41B0-859F-EC3A5A41B8DB}"/>
          </ac:spMkLst>
        </pc:spChg>
        <pc:grpChg chg="add">
          <ac:chgData name="Hisham Macaraya" userId="a3b3b8b4dbc1983a" providerId="LiveId" clId="{2323AC4D-028E-4187-91C3-1BD6AFDD03A6}" dt="2024-10-10T21:42:32.089" v="150" actId="26606"/>
          <ac:grpSpMkLst>
            <pc:docMk/>
            <pc:sldMk cId="1016685148" sldId="266"/>
            <ac:grpSpMk id="14" creationId="{29B66AAD-E2D6-4E63-A491-B5CA241C556C}"/>
          </ac:grpSpMkLst>
        </pc:grpChg>
        <pc:picChg chg="mod">
          <ac:chgData name="Hisham Macaraya" userId="a3b3b8b4dbc1983a" providerId="LiveId" clId="{2323AC4D-028E-4187-91C3-1BD6AFDD03A6}" dt="2024-10-11T03:26:02.496" v="224" actId="1076"/>
          <ac:picMkLst>
            <pc:docMk/>
            <pc:sldMk cId="1016685148" sldId="266"/>
            <ac:picMk id="4" creationId="{D58DA237-D3E8-28B7-5DFD-B5124AF63398}"/>
          </ac:picMkLst>
        </pc:picChg>
        <pc:picChg chg="add">
          <ac:chgData name="Hisham Macaraya" userId="a3b3b8b4dbc1983a" providerId="LiveId" clId="{2323AC4D-028E-4187-91C3-1BD6AFDD03A6}" dt="2024-10-10T21:42:32.089" v="150" actId="26606"/>
          <ac:picMkLst>
            <pc:docMk/>
            <pc:sldMk cId="1016685148" sldId="266"/>
            <ac:picMk id="7" creationId="{C88C2E2D-51CB-E22F-3C73-76607D7A11AB}"/>
          </ac:picMkLst>
        </pc:picChg>
      </pc:sldChg>
      <pc:sldChg chg="modSp new mod">
        <pc:chgData name="Hisham Macaraya" userId="a3b3b8b4dbc1983a" providerId="LiveId" clId="{2323AC4D-028E-4187-91C3-1BD6AFDD03A6}" dt="2024-10-10T21:48:00.977" v="187" actId="948"/>
        <pc:sldMkLst>
          <pc:docMk/>
          <pc:sldMk cId="1526796325" sldId="267"/>
        </pc:sldMkLst>
        <pc:spChg chg="mod">
          <ac:chgData name="Hisham Macaraya" userId="a3b3b8b4dbc1983a" providerId="LiveId" clId="{2323AC4D-028E-4187-91C3-1BD6AFDD03A6}" dt="2024-10-10T21:47:32.076" v="185" actId="20577"/>
          <ac:spMkLst>
            <pc:docMk/>
            <pc:sldMk cId="1526796325" sldId="267"/>
            <ac:spMk id="2" creationId="{0D24D0DE-5EE0-CC14-C34B-7F3509973E06}"/>
          </ac:spMkLst>
        </pc:spChg>
        <pc:spChg chg="mod">
          <ac:chgData name="Hisham Macaraya" userId="a3b3b8b4dbc1983a" providerId="LiveId" clId="{2323AC4D-028E-4187-91C3-1BD6AFDD03A6}" dt="2024-10-10T21:48:00.977" v="187" actId="948"/>
          <ac:spMkLst>
            <pc:docMk/>
            <pc:sldMk cId="1526796325" sldId="267"/>
            <ac:spMk id="3" creationId="{5EA3BC39-C36C-C83C-F3AB-2BCA2592AC65}"/>
          </ac:spMkLst>
        </pc:spChg>
      </pc:sldChg>
      <pc:sldChg chg="addSp modSp new mod setBg modAnim">
        <pc:chgData name="Hisham Macaraya" userId="a3b3b8b4dbc1983a" providerId="LiveId" clId="{2323AC4D-028E-4187-91C3-1BD6AFDD03A6}" dt="2024-10-11T03:08:07.821" v="208"/>
        <pc:sldMkLst>
          <pc:docMk/>
          <pc:sldMk cId="2171736873" sldId="268"/>
        </pc:sldMkLst>
        <pc:spChg chg="mod">
          <ac:chgData name="Hisham Macaraya" userId="a3b3b8b4dbc1983a" providerId="LiveId" clId="{2323AC4D-028E-4187-91C3-1BD6AFDD03A6}" dt="2024-10-10T21:53:03.057" v="197" actId="26606"/>
          <ac:spMkLst>
            <pc:docMk/>
            <pc:sldMk cId="2171736873" sldId="268"/>
            <ac:spMk id="2" creationId="{87277796-B076-DF55-5388-4B949D0A1910}"/>
          </ac:spMkLst>
        </pc:spChg>
        <pc:spChg chg="mod">
          <ac:chgData name="Hisham Macaraya" userId="a3b3b8b4dbc1983a" providerId="LiveId" clId="{2323AC4D-028E-4187-91C3-1BD6AFDD03A6}" dt="2024-10-10T21:53:10.786" v="199" actId="14100"/>
          <ac:spMkLst>
            <pc:docMk/>
            <pc:sldMk cId="2171736873" sldId="268"/>
            <ac:spMk id="3" creationId="{2A31C310-AA1F-B74D-7AC6-32E7BFFEE512}"/>
          </ac:spMkLst>
        </pc:spChg>
        <pc:spChg chg="add">
          <ac:chgData name="Hisham Macaraya" userId="a3b3b8b4dbc1983a" providerId="LiveId" clId="{2323AC4D-028E-4187-91C3-1BD6AFDD03A6}" dt="2024-10-10T21:53:03.057" v="197" actId="26606"/>
          <ac:spMkLst>
            <pc:docMk/>
            <pc:sldMk cId="2171736873" sldId="268"/>
            <ac:spMk id="9" creationId="{317ADF9C-7729-43E0-B44E-3392C2BD0ADE}"/>
          </ac:spMkLst>
        </pc:spChg>
        <pc:spChg chg="add">
          <ac:chgData name="Hisham Macaraya" userId="a3b3b8b4dbc1983a" providerId="LiveId" clId="{2323AC4D-028E-4187-91C3-1BD6AFDD03A6}" dt="2024-10-10T21:53:03.057" v="197" actId="26606"/>
          <ac:spMkLst>
            <pc:docMk/>
            <pc:sldMk cId="2171736873" sldId="268"/>
            <ac:spMk id="11" creationId="{C264CE6C-E4DD-47B0-947A-FE4B1135B4D6}"/>
          </ac:spMkLst>
        </pc:spChg>
        <pc:picChg chg="mod">
          <ac:chgData name="Hisham Macaraya" userId="a3b3b8b4dbc1983a" providerId="LiveId" clId="{2323AC4D-028E-4187-91C3-1BD6AFDD03A6}" dt="2024-10-11T03:07:31.920" v="207" actId="1076"/>
          <ac:picMkLst>
            <pc:docMk/>
            <pc:sldMk cId="2171736873" sldId="268"/>
            <ac:picMk id="4" creationId="{BBA5C9D6-2A67-798F-3ACA-427D46ECE11D}"/>
          </ac:picMkLst>
        </pc:picChg>
        <pc:picChg chg="add">
          <ac:chgData name="Hisham Macaraya" userId="a3b3b8b4dbc1983a" providerId="LiveId" clId="{2323AC4D-028E-4187-91C3-1BD6AFDD03A6}" dt="2024-10-10T21:53:03.057" v="197" actId="26606"/>
          <ac:picMkLst>
            <pc:docMk/>
            <pc:sldMk cId="2171736873" sldId="268"/>
            <ac:picMk id="5" creationId="{6937EFCA-C69E-AE75-A21B-0C329FC48A10}"/>
          </ac:picMkLst>
        </pc:picChg>
      </pc:sldChg>
      <pc:sldMasterChg chg="del delSldLayout">
        <pc:chgData name="Hisham Macaraya" userId="a3b3b8b4dbc1983a" providerId="LiveId" clId="{2323AC4D-028E-4187-91C3-1BD6AFDD03A6}" dt="2024-10-10T19:48:36.321" v="3" actId="26606"/>
        <pc:sldMasterMkLst>
          <pc:docMk/>
          <pc:sldMasterMk cId="1866775656" sldId="2147483648"/>
        </pc:sldMasterMkLst>
        <pc:sldLayoutChg chg="del">
          <pc:chgData name="Hisham Macaraya" userId="a3b3b8b4dbc1983a" providerId="LiveId" clId="{2323AC4D-028E-4187-91C3-1BD6AFDD03A6}" dt="2024-10-10T19:48:36.321" v="3" actId="26606"/>
          <pc:sldLayoutMkLst>
            <pc:docMk/>
            <pc:sldMasterMk cId="1866775656" sldId="2147483648"/>
            <pc:sldLayoutMk cId="826505405" sldId="2147483649"/>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3178841901" sldId="2147483650"/>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1743047334" sldId="2147483651"/>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2413578184" sldId="2147483652"/>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1034126909" sldId="2147483653"/>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2797313330" sldId="2147483654"/>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3577646088" sldId="2147483655"/>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1920048479" sldId="2147483656"/>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47461116" sldId="2147483657"/>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1287318894" sldId="2147483658"/>
          </pc:sldLayoutMkLst>
        </pc:sldLayoutChg>
        <pc:sldLayoutChg chg="del">
          <pc:chgData name="Hisham Macaraya" userId="a3b3b8b4dbc1983a" providerId="LiveId" clId="{2323AC4D-028E-4187-91C3-1BD6AFDD03A6}" dt="2024-10-10T19:48:36.321" v="3" actId="26606"/>
          <pc:sldLayoutMkLst>
            <pc:docMk/>
            <pc:sldMasterMk cId="1866775656" sldId="2147483648"/>
            <pc:sldLayoutMk cId="2785435605" sldId="2147483659"/>
          </pc:sldLayoutMkLst>
        </pc:sldLayoutChg>
      </pc:sldMasterChg>
      <pc:sldMasterChg chg="add addSldLayout">
        <pc:chgData name="Hisham Macaraya" userId="a3b3b8b4dbc1983a" providerId="LiveId" clId="{2323AC4D-028E-4187-91C3-1BD6AFDD03A6}" dt="2024-10-10T19:48:36.321" v="3" actId="26606"/>
        <pc:sldMasterMkLst>
          <pc:docMk/>
          <pc:sldMasterMk cId="1787965754" sldId="2147483725"/>
        </pc:sldMasterMkLst>
        <pc:sldLayoutChg chg="add">
          <pc:chgData name="Hisham Macaraya" userId="a3b3b8b4dbc1983a" providerId="LiveId" clId="{2323AC4D-028E-4187-91C3-1BD6AFDD03A6}" dt="2024-10-10T19:48:36.321" v="3" actId="26606"/>
          <pc:sldLayoutMkLst>
            <pc:docMk/>
            <pc:sldMasterMk cId="1787965754" sldId="2147483725"/>
            <pc:sldLayoutMk cId="2484609431" sldId="2147483714"/>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223797876" sldId="2147483715"/>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4021443448" sldId="2147483716"/>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996898176" sldId="2147483717"/>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3014327614" sldId="2147483718"/>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2362357281" sldId="2147483719"/>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975248692" sldId="2147483720"/>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828604227" sldId="2147483721"/>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3077689589" sldId="2147483722"/>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558060427" sldId="2147483723"/>
          </pc:sldLayoutMkLst>
        </pc:sldLayoutChg>
        <pc:sldLayoutChg chg="add">
          <pc:chgData name="Hisham Macaraya" userId="a3b3b8b4dbc1983a" providerId="LiveId" clId="{2323AC4D-028E-4187-91C3-1BD6AFDD03A6}" dt="2024-10-10T19:48:36.321" v="3" actId="26606"/>
          <pc:sldLayoutMkLst>
            <pc:docMk/>
            <pc:sldMasterMk cId="1787965754" sldId="2147483725"/>
            <pc:sldLayoutMk cId="622556326" sldId="2147483724"/>
          </pc:sldLayoutMkLst>
        </pc:sldLayoutChg>
      </pc:sldMasterChg>
    </pc:docChg>
  </pc:docChgLst>
</pc:chgInfo>
</file>

<file path=ppt/media/image1.jpeg>
</file>

<file path=ppt/media/image10.tmp>
</file>

<file path=ppt/media/image11.tmp>
</file>

<file path=ppt/media/image12.tmp>
</file>

<file path=ppt/media/image13.png>
</file>

<file path=ppt/media/image14.svg>
</file>

<file path=ppt/media/image2.png>
</file>

<file path=ppt/media/image3.jpeg>
</file>

<file path=ppt/media/image4.png>
</file>

<file path=ppt/media/image5.png>
</file>

<file path=ppt/media/image6.svg>
</file>

<file path=ppt/media/image7.tmp>
</file>

<file path=ppt/media/image8.tmp>
</file>

<file path=ppt/media/image9.tmp>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9A6644-EDF5-4DD0-84D9-540A845EB6D0}" type="datetimeFigureOut">
              <a:rPr lang="en-US" smtClean="0"/>
              <a:t>10/10/2024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FFAD3B-05B6-4B2A-9AAB-F56D0B1AAC80}" type="slidenum">
              <a:rPr lang="en-US" smtClean="0"/>
              <a:t>‹#›</a:t>
            </a:fld>
            <a:endParaRPr lang="en-US"/>
          </a:p>
        </p:txBody>
      </p:sp>
    </p:spTree>
    <p:extLst>
      <p:ext uri="{BB962C8B-B14F-4D97-AF65-F5344CB8AC3E}">
        <p14:creationId xmlns:p14="http://schemas.microsoft.com/office/powerpoint/2010/main" val="11703119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FFAD3B-05B6-4B2A-9AAB-F56D0B1AAC80}" type="slidenum">
              <a:rPr lang="en-US" smtClean="0"/>
              <a:t>1</a:t>
            </a:fld>
            <a:endParaRPr lang="en-US"/>
          </a:p>
        </p:txBody>
      </p:sp>
    </p:spTree>
    <p:extLst>
      <p:ext uri="{BB962C8B-B14F-4D97-AF65-F5344CB8AC3E}">
        <p14:creationId xmlns:p14="http://schemas.microsoft.com/office/powerpoint/2010/main" val="606191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10/10/2024</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75248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10/10/2024</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96898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10/10/2024</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23623572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10/10/2024</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828604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10/10/2024</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077689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10/10/2024</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558060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10/10/2024</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62255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10/10/2024</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014327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10/10/2024</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484609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10/10/2024</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23797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10/10/2024</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021443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10/10/2024</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1787965754"/>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4a"/><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0.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12.tmp"/></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1.m4a"/><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4.sv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4a"/><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6.sv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5.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7.tmp"/></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6.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8.tmp"/></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7.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9.tmp"/></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8.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10.tmp"/></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9.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11.tm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A26A151-13BF-4305-A6DC-9DC7C9877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EFFDDA6-2CAE-438F-B0D6-FF4E710E2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29884" y="6324431"/>
            <a:ext cx="62116" cy="4289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Rectangle 19">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3644"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CC43CF-2E42-EE7A-A628-8251FDE874CC}"/>
              </a:ext>
            </a:extLst>
          </p:cNvPr>
          <p:cNvSpPr>
            <a:spLocks noGrp="1"/>
          </p:cNvSpPr>
          <p:nvPr>
            <p:ph type="ctrTitle"/>
          </p:nvPr>
        </p:nvSpPr>
        <p:spPr>
          <a:xfrm>
            <a:off x="484552" y="365125"/>
            <a:ext cx="5022630" cy="2430030"/>
          </a:xfrm>
        </p:spPr>
        <p:txBody>
          <a:bodyPr vert="horz" lIns="91440" tIns="45720" rIns="91440" bIns="45720" rtlCol="0" anchor="b">
            <a:normAutofit/>
          </a:bodyPr>
          <a:lstStyle/>
          <a:p>
            <a:pPr>
              <a:lnSpc>
                <a:spcPct val="90000"/>
              </a:lnSpc>
            </a:pPr>
            <a:r>
              <a:rPr lang="en-US" sz="4200" b="1" dirty="0"/>
              <a:t>Manual CNN Assignment Presentation</a:t>
            </a:r>
            <a:br>
              <a:rPr lang="en-US" sz="4200" dirty="0"/>
            </a:br>
            <a:endParaRPr lang="en-US" sz="4200" dirty="0"/>
          </a:p>
        </p:txBody>
      </p:sp>
      <p:sp>
        <p:nvSpPr>
          <p:cNvPr id="3" name="Subtitle 2">
            <a:extLst>
              <a:ext uri="{FF2B5EF4-FFF2-40B4-BE49-F238E27FC236}">
                <a16:creationId xmlns:a16="http://schemas.microsoft.com/office/drawing/2014/main" id="{420BCBA6-E738-8959-6315-B761FD02BE6C}"/>
              </a:ext>
            </a:extLst>
          </p:cNvPr>
          <p:cNvSpPr>
            <a:spLocks noGrp="1"/>
          </p:cNvSpPr>
          <p:nvPr>
            <p:ph type="subTitle" idx="1"/>
          </p:nvPr>
        </p:nvSpPr>
        <p:spPr>
          <a:xfrm>
            <a:off x="484552" y="3054927"/>
            <a:ext cx="5022630" cy="3122036"/>
          </a:xfrm>
        </p:spPr>
        <p:txBody>
          <a:bodyPr vert="horz" lIns="91440" tIns="45720" rIns="91440" bIns="45720" rtlCol="0">
            <a:normAutofit/>
          </a:bodyPr>
          <a:lstStyle/>
          <a:p>
            <a:pPr marL="0" marR="0">
              <a:lnSpc>
                <a:spcPct val="110000"/>
              </a:lnSpc>
              <a:spcBef>
                <a:spcPts val="0"/>
              </a:spcBef>
              <a:spcAft>
                <a:spcPts val="800"/>
              </a:spcAft>
            </a:pPr>
            <a:r>
              <a:rPr lang="en-US" sz="1300" b="1" dirty="0">
                <a:solidFill>
                  <a:schemeClr val="bg1"/>
                </a:solidFill>
                <a:effectLst/>
              </a:rPr>
              <a:t>ITAI 1378 Computer Vision in Artificial Intelligence</a:t>
            </a:r>
            <a:endParaRPr lang="en-US" sz="1300" dirty="0">
              <a:solidFill>
                <a:schemeClr val="bg1"/>
              </a:solidFill>
              <a:effectLst/>
            </a:endParaRPr>
          </a:p>
          <a:p>
            <a:pPr marL="0" marR="0">
              <a:lnSpc>
                <a:spcPct val="110000"/>
              </a:lnSpc>
              <a:spcBef>
                <a:spcPts val="0"/>
              </a:spcBef>
              <a:spcAft>
                <a:spcPts val="800"/>
              </a:spcAft>
            </a:pPr>
            <a:r>
              <a:rPr lang="en-US" sz="1300" b="1" dirty="0">
                <a:solidFill>
                  <a:schemeClr val="bg1"/>
                </a:solidFill>
                <a:effectLst/>
              </a:rPr>
              <a:t>Professor Patricia McManus</a:t>
            </a:r>
            <a:endParaRPr lang="en-US" sz="1300" dirty="0">
              <a:solidFill>
                <a:schemeClr val="bg1"/>
              </a:solidFill>
              <a:effectLst/>
            </a:endParaRPr>
          </a:p>
          <a:p>
            <a:pPr marL="0" marR="0">
              <a:lnSpc>
                <a:spcPct val="110000"/>
              </a:lnSpc>
              <a:spcBef>
                <a:spcPts val="0"/>
              </a:spcBef>
              <a:spcAft>
                <a:spcPts val="800"/>
              </a:spcAft>
            </a:pPr>
            <a:r>
              <a:rPr lang="en-US" sz="1300" b="1" dirty="0">
                <a:solidFill>
                  <a:schemeClr val="bg1"/>
                </a:solidFill>
                <a:effectLst/>
              </a:rPr>
              <a:t> </a:t>
            </a:r>
            <a:endParaRPr lang="en-US" sz="1300" dirty="0">
              <a:solidFill>
                <a:schemeClr val="bg1"/>
              </a:solidFill>
              <a:effectLst/>
            </a:endParaRPr>
          </a:p>
          <a:p>
            <a:pPr marL="0" marR="0">
              <a:lnSpc>
                <a:spcPct val="110000"/>
              </a:lnSpc>
              <a:spcBef>
                <a:spcPts val="0"/>
              </a:spcBef>
              <a:spcAft>
                <a:spcPts val="800"/>
              </a:spcAft>
            </a:pPr>
            <a:r>
              <a:rPr lang="en-US" sz="1300" dirty="0">
                <a:solidFill>
                  <a:schemeClr val="bg1"/>
                </a:solidFill>
                <a:effectLst/>
              </a:rPr>
              <a:t>Group 4:</a:t>
            </a:r>
          </a:p>
          <a:p>
            <a:pPr marL="0" marR="0">
              <a:lnSpc>
                <a:spcPct val="110000"/>
              </a:lnSpc>
              <a:spcBef>
                <a:spcPts val="0"/>
              </a:spcBef>
              <a:spcAft>
                <a:spcPts val="800"/>
              </a:spcAft>
            </a:pPr>
            <a:r>
              <a:rPr lang="en-US" sz="1300" dirty="0">
                <a:solidFill>
                  <a:schemeClr val="bg1"/>
                </a:solidFill>
                <a:effectLst/>
              </a:rPr>
              <a:t>Hisham D Macaraya</a:t>
            </a:r>
          </a:p>
          <a:p>
            <a:pPr marL="0" marR="0">
              <a:lnSpc>
                <a:spcPct val="110000"/>
              </a:lnSpc>
              <a:spcBef>
                <a:spcPts val="0"/>
              </a:spcBef>
              <a:spcAft>
                <a:spcPts val="800"/>
              </a:spcAft>
            </a:pPr>
            <a:r>
              <a:rPr lang="en-US" sz="1300" dirty="0">
                <a:solidFill>
                  <a:schemeClr val="bg1"/>
                </a:solidFill>
                <a:effectLst/>
              </a:rPr>
              <a:t>Katherine Stanton</a:t>
            </a:r>
          </a:p>
          <a:p>
            <a:pPr marL="0" marR="0">
              <a:lnSpc>
                <a:spcPct val="110000"/>
              </a:lnSpc>
              <a:spcBef>
                <a:spcPts val="0"/>
              </a:spcBef>
              <a:spcAft>
                <a:spcPts val="800"/>
              </a:spcAft>
            </a:pPr>
            <a:r>
              <a:rPr lang="en-US" sz="1300" dirty="0">
                <a:solidFill>
                  <a:schemeClr val="bg1"/>
                </a:solidFill>
                <a:effectLst/>
              </a:rPr>
              <a:t>Dallas Foster</a:t>
            </a:r>
          </a:p>
          <a:p>
            <a:pPr marL="0" marR="0">
              <a:lnSpc>
                <a:spcPct val="110000"/>
              </a:lnSpc>
              <a:spcBef>
                <a:spcPts val="0"/>
              </a:spcBef>
              <a:spcAft>
                <a:spcPts val="800"/>
              </a:spcAft>
            </a:pPr>
            <a:r>
              <a:rPr lang="en-US" sz="1300" dirty="0" err="1">
                <a:solidFill>
                  <a:schemeClr val="bg1"/>
                </a:solidFill>
                <a:effectLst/>
              </a:rPr>
              <a:t>Kaire</a:t>
            </a:r>
            <a:r>
              <a:rPr lang="en-US" sz="1300" dirty="0">
                <a:solidFill>
                  <a:schemeClr val="bg1"/>
                </a:solidFill>
                <a:effectLst/>
              </a:rPr>
              <a:t> </a:t>
            </a:r>
            <a:r>
              <a:rPr lang="en-US" sz="1300" dirty="0" err="1">
                <a:solidFill>
                  <a:schemeClr val="bg1"/>
                </a:solidFill>
                <a:effectLst/>
              </a:rPr>
              <a:t>Campomanes</a:t>
            </a:r>
            <a:endParaRPr lang="en-US" sz="1300" dirty="0">
              <a:solidFill>
                <a:schemeClr val="bg1"/>
              </a:solidFill>
              <a:effectLst/>
            </a:endParaRPr>
          </a:p>
          <a:p>
            <a:pPr marL="0" marR="0">
              <a:lnSpc>
                <a:spcPct val="110000"/>
              </a:lnSpc>
              <a:spcBef>
                <a:spcPts val="0"/>
              </a:spcBef>
              <a:spcAft>
                <a:spcPts val="800"/>
              </a:spcAft>
            </a:pPr>
            <a:r>
              <a:rPr lang="en-US" sz="1300" dirty="0">
                <a:solidFill>
                  <a:schemeClr val="bg1"/>
                </a:solidFill>
                <a:effectLst/>
              </a:rPr>
              <a:t>Elijah </a:t>
            </a:r>
            <a:r>
              <a:rPr lang="en-US" sz="1300" dirty="0" err="1">
                <a:solidFill>
                  <a:schemeClr val="bg1"/>
                </a:solidFill>
                <a:effectLst/>
              </a:rPr>
              <a:t>Ghaya</a:t>
            </a:r>
            <a:endParaRPr lang="en-US" sz="1300" dirty="0">
              <a:solidFill>
                <a:schemeClr val="bg1"/>
              </a:solidFill>
              <a:effectLst/>
            </a:endParaRPr>
          </a:p>
          <a:p>
            <a:pPr>
              <a:lnSpc>
                <a:spcPct val="110000"/>
              </a:lnSpc>
            </a:pPr>
            <a:endParaRPr lang="en-US" sz="1300" dirty="0">
              <a:solidFill>
                <a:schemeClr val="bg1"/>
              </a:solidFill>
            </a:endParaRPr>
          </a:p>
        </p:txBody>
      </p:sp>
      <p:pic>
        <p:nvPicPr>
          <p:cNvPr id="4" name="Picture 3" descr="A collection of geometric shapes&#10;&#10;Description automatically generated">
            <a:extLst>
              <a:ext uri="{FF2B5EF4-FFF2-40B4-BE49-F238E27FC236}">
                <a16:creationId xmlns:a16="http://schemas.microsoft.com/office/drawing/2014/main" id="{35C6D795-8CE1-DFB5-10CE-BE5FA37B4F05}"/>
              </a:ext>
            </a:extLst>
          </p:cNvPr>
          <p:cNvPicPr>
            <a:picLocks noChangeAspect="1"/>
          </p:cNvPicPr>
          <p:nvPr/>
        </p:nvPicPr>
        <p:blipFill>
          <a:blip r:embed="rId5"/>
          <a:srcRect l="17171" r="19145"/>
          <a:stretch/>
        </p:blipFill>
        <p:spPr>
          <a:xfrm>
            <a:off x="6083644" y="10"/>
            <a:ext cx="6108356" cy="6857990"/>
          </a:xfrm>
          <a:prstGeom prst="rect">
            <a:avLst/>
          </a:prstGeom>
        </p:spPr>
      </p:pic>
      <p:pic>
        <p:nvPicPr>
          <p:cNvPr id="5" name="Slide 1">
            <a:hlinkClick r:id="" action="ppaction://media"/>
            <a:extLst>
              <a:ext uri="{FF2B5EF4-FFF2-40B4-BE49-F238E27FC236}">
                <a16:creationId xmlns:a16="http://schemas.microsoft.com/office/drawing/2014/main" id="{A0C9F6A6-4B87-D22A-EC67-69E1BE2C7936}"/>
              </a:ext>
            </a:extLst>
          </p:cNvPr>
          <p:cNvPicPr>
            <a:picLocks noChangeAspect="1"/>
          </p:cNvPicPr>
          <p:nvPr>
            <a:audioFile r:link="rId1"/>
            <p:extLst>
              <p:ext uri="{DAA4B4D4-6D71-4841-9C94-3DE7FCFB9230}">
                <p14:media xmlns:p14="http://schemas.microsoft.com/office/powerpoint/2010/main" r:embed="rId2">
                  <p14:trim st="6338" end="1459.0113"/>
                </p14:media>
              </p:ext>
            </p:extLst>
          </p:nvPr>
        </p:nvPicPr>
        <p:blipFill>
          <a:blip r:embed="rId6"/>
          <a:stretch>
            <a:fillRect/>
          </a:stretch>
        </p:blipFill>
        <p:spPr>
          <a:xfrm>
            <a:off x="11232053" y="6019631"/>
            <a:ext cx="609600" cy="609600"/>
          </a:xfrm>
          <a:prstGeom prst="rect">
            <a:avLst/>
          </a:prstGeom>
        </p:spPr>
      </p:pic>
    </p:spTree>
    <p:extLst>
      <p:ext uri="{BB962C8B-B14F-4D97-AF65-F5344CB8AC3E}">
        <p14:creationId xmlns:p14="http://schemas.microsoft.com/office/powerpoint/2010/main" val="84852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279CB98-976B-40EA-81C0-E41C11E7A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10FC428-98F2-41B0-859F-EC3A5A41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46AD3B-AADF-107B-717E-F154BD9C5B05}"/>
              </a:ext>
            </a:extLst>
          </p:cNvPr>
          <p:cNvSpPr>
            <a:spLocks noGrp="1"/>
          </p:cNvSpPr>
          <p:nvPr>
            <p:ph type="title"/>
          </p:nvPr>
        </p:nvSpPr>
        <p:spPr>
          <a:xfrm>
            <a:off x="484553" y="365125"/>
            <a:ext cx="5288718" cy="2663825"/>
          </a:xfrm>
        </p:spPr>
        <p:txBody>
          <a:bodyPr>
            <a:normAutofit/>
          </a:bodyPr>
          <a:lstStyle/>
          <a:p>
            <a:r>
              <a:rPr lang="en-US" sz="5000"/>
              <a:t>Diagonal Edge Filter Application</a:t>
            </a:r>
            <a:br>
              <a:rPr lang="en-US" sz="5000"/>
            </a:br>
            <a:endParaRPr lang="en-US" sz="5000"/>
          </a:p>
        </p:txBody>
      </p:sp>
      <p:pic>
        <p:nvPicPr>
          <p:cNvPr id="7" name="Picture 6" descr="A grid of numbers and arrows&#10;&#10;Description automatically generated">
            <a:extLst>
              <a:ext uri="{FF2B5EF4-FFF2-40B4-BE49-F238E27FC236}">
                <a16:creationId xmlns:a16="http://schemas.microsoft.com/office/drawing/2014/main" id="{76F7D516-1819-4A5C-730F-F4354C12F4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6170" y="3501814"/>
            <a:ext cx="3201617" cy="3250374"/>
          </a:xfrm>
          <a:prstGeom prst="rect">
            <a:avLst/>
          </a:prstGeom>
        </p:spPr>
      </p:pic>
      <p:grpSp>
        <p:nvGrpSpPr>
          <p:cNvPr id="16" name="Group 15">
            <a:extLst>
              <a:ext uri="{FF2B5EF4-FFF2-40B4-BE49-F238E27FC236}">
                <a16:creationId xmlns:a16="http://schemas.microsoft.com/office/drawing/2014/main" id="{29B66AAD-E2D6-4E63-A491-B5CA241C55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2" y="0"/>
            <a:ext cx="6095998" cy="6858000"/>
            <a:chOff x="6096002" y="-9073"/>
            <a:chExt cx="6095998" cy="6867073"/>
          </a:xfrm>
        </p:grpSpPr>
        <p:sp>
          <p:nvSpPr>
            <p:cNvPr id="17" name="Rectangle 16">
              <a:extLst>
                <a:ext uri="{FF2B5EF4-FFF2-40B4-BE49-F238E27FC236}">
                  <a16:creationId xmlns:a16="http://schemas.microsoft.com/office/drawing/2014/main" id="{EB608A2F-0FE5-4AD3-A12C-CEFA95192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971BD8E-CD34-4B44-B62F-AE81B7FF32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Rectangle 2">
            <a:extLst>
              <a:ext uri="{FF2B5EF4-FFF2-40B4-BE49-F238E27FC236}">
                <a16:creationId xmlns:a16="http://schemas.microsoft.com/office/drawing/2014/main" id="{43252461-A1AB-ADF7-6142-ECBE88232C74}"/>
              </a:ext>
            </a:extLst>
          </p:cNvPr>
          <p:cNvSpPr>
            <a:spLocks noGrp="1" noChangeArrowheads="1"/>
          </p:cNvSpPr>
          <p:nvPr>
            <p:ph idx="1"/>
          </p:nvPr>
        </p:nvSpPr>
        <p:spPr bwMode="auto">
          <a:xfrm>
            <a:off x="6510671" y="649432"/>
            <a:ext cx="5301307" cy="5527531"/>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marR="0" lvl="0" indent="0" defTabSz="914400" rtl="0" eaLnBrk="0" fontAlgn="base" latinLnBrk="0" hangingPunct="0">
              <a:lnSpc>
                <a:spcPct val="110000"/>
              </a:lnSpc>
              <a:spcBef>
                <a:spcPct val="0"/>
              </a:spcBef>
              <a:spcAft>
                <a:spcPts val="600"/>
              </a:spcAft>
              <a:buClrTx/>
              <a:buSzTx/>
              <a:tabLst/>
            </a:pPr>
            <a:r>
              <a:rPr kumimoji="0" lang="en-US" altLang="en-US" sz="1400" b="0" i="0" u="none" strike="noStrike" cap="none" normalizeH="0" baseline="0" dirty="0">
                <a:ln>
                  <a:noFill/>
                </a:ln>
                <a:effectLst/>
                <a:latin typeface="Arial" panose="020B0604020202020204" pitchFamily="34" charset="0"/>
              </a:rPr>
              <a:t>The resulting output grid contains multiple non-zero values, indicating the presence of diagonal features in the cross pattern. This aligns well with the visual structure of the cross, which has strong diagonal intersections effectively detected by the filter. The non-zero values in the output indicate regions where the filter found a match, showing that the diagonal components of the cross pattern are well captured by this filter. This demonstrates the effectiveness of the diagonal filter in detecting features that run along diagonal axes, which are often more challenging to detect compared to vertical or horizontal lines.</a:t>
            </a:r>
          </a:p>
          <a:p>
            <a:pPr marL="0" marR="0" lvl="0" indent="0" defTabSz="914400" rtl="0" eaLnBrk="0" fontAlgn="base" latinLnBrk="0" hangingPunct="0">
              <a:lnSpc>
                <a:spcPct val="110000"/>
              </a:lnSpc>
              <a:spcBef>
                <a:spcPct val="0"/>
              </a:spcBef>
              <a:spcAft>
                <a:spcPts val="600"/>
              </a:spcAft>
              <a:buClrTx/>
              <a:buSzTx/>
              <a:tabLst/>
            </a:pPr>
            <a:endParaRPr kumimoji="0" lang="en-US" altLang="en-US" sz="14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lnSpc>
                <a:spcPct val="110000"/>
              </a:lnSpc>
              <a:spcBef>
                <a:spcPct val="0"/>
              </a:spcBef>
              <a:spcAft>
                <a:spcPts val="600"/>
              </a:spcAft>
              <a:buClrTx/>
              <a:buSzTx/>
              <a:tabLst/>
            </a:pPr>
            <a:r>
              <a:rPr kumimoji="0" lang="en-US" altLang="en-US" sz="1400" b="1" i="0" u="none" strike="noStrike" cap="none" normalizeH="0" baseline="0" dirty="0">
                <a:ln>
                  <a:noFill/>
                </a:ln>
                <a:effectLst/>
                <a:latin typeface="Arial" panose="020B0604020202020204" pitchFamily="34" charset="0"/>
              </a:rPr>
              <a:t>How the Output Was Obtained</a:t>
            </a:r>
            <a:r>
              <a:rPr kumimoji="0" lang="en-US" altLang="en-US" sz="1400" b="0" i="0" u="none" strike="noStrike" cap="none" normalizeH="0" baseline="0" dirty="0">
                <a:ln>
                  <a:noFill/>
                </a:ln>
                <a:effectLst/>
                <a:latin typeface="Arial" panose="020B0604020202020204" pitchFamily="34" charset="0"/>
              </a:rPr>
              <a:t>: The diagonal edge filter was manually slid over each 3x3 segment of the 5x5 cross image. At each step, element-wise multiplication was performed, and the results were summed to produce the output. Due to the strong diagonal components of the cross, the filter produced several non-zero values, indicating successful detection of diagonal features (Goodfellow, Bengio, &amp; Courville, 2016).</a:t>
            </a:r>
          </a:p>
          <a:p>
            <a:pPr marL="0" marR="0" lvl="0" indent="0" defTabSz="914400" rtl="0" eaLnBrk="0" fontAlgn="base" latinLnBrk="0" hangingPunct="0">
              <a:lnSpc>
                <a:spcPct val="110000"/>
              </a:lnSpc>
              <a:spcBef>
                <a:spcPct val="0"/>
              </a:spcBef>
              <a:spcAft>
                <a:spcPts val="600"/>
              </a:spcAft>
              <a:buClrTx/>
              <a:buSzTx/>
              <a:buFontTx/>
              <a:buNone/>
              <a:tabLst/>
            </a:pPr>
            <a:endParaRPr kumimoji="0" lang="en-US" altLang="en-US" sz="1400" b="0" i="0" u="none" strike="noStrike" cap="none" normalizeH="0" baseline="0" dirty="0">
              <a:ln>
                <a:noFill/>
              </a:ln>
              <a:effectLst/>
              <a:latin typeface="Arial" panose="020B0604020202020204" pitchFamily="34" charset="0"/>
            </a:endParaRPr>
          </a:p>
        </p:txBody>
      </p:sp>
      <p:pic>
        <p:nvPicPr>
          <p:cNvPr id="3" name="Recorded Sound">
            <a:hlinkClick r:id="" action="ppaction://media"/>
            <a:extLst>
              <a:ext uri="{FF2B5EF4-FFF2-40B4-BE49-F238E27FC236}">
                <a16:creationId xmlns:a16="http://schemas.microsoft.com/office/drawing/2014/main" id="{11BDC8FA-8F50-3C47-E1E1-5EDFD6A933E2}"/>
              </a:ext>
            </a:extLst>
          </p:cNvPr>
          <p:cNvPicPr>
            <a:picLocks noChangeAspect="1"/>
          </p:cNvPicPr>
          <p:nvPr>
            <a:audioFile r:link="rId1"/>
            <p:extLst>
              <p:ext uri="{DAA4B4D4-6D71-4841-9C94-3DE7FCFB9230}">
                <p14:media xmlns:p14="http://schemas.microsoft.com/office/powerpoint/2010/main" r:embed="rId2">
                  <p14:trim st="4985"/>
                </p14:media>
              </p:ext>
            </p:extLst>
          </p:nvPr>
        </p:nvPicPr>
        <p:blipFill>
          <a:blip r:embed="rId5"/>
          <a:stretch>
            <a:fillRect/>
          </a:stretch>
        </p:blipFill>
        <p:spPr>
          <a:xfrm>
            <a:off x="11238400" y="5903768"/>
            <a:ext cx="609600" cy="609600"/>
          </a:xfrm>
          <a:prstGeom prst="rect">
            <a:avLst/>
          </a:prstGeom>
        </p:spPr>
      </p:pic>
    </p:spTree>
    <p:extLst>
      <p:ext uri="{BB962C8B-B14F-4D97-AF65-F5344CB8AC3E}">
        <p14:creationId xmlns:p14="http://schemas.microsoft.com/office/powerpoint/2010/main" val="3122366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279CB98-976B-40EA-81C0-E41C11E7A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10FC428-98F2-41B0-859F-EC3A5A41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9FA95F-9DC2-0B0D-F2C1-6002C49A6E58}"/>
              </a:ext>
            </a:extLst>
          </p:cNvPr>
          <p:cNvSpPr>
            <a:spLocks noGrp="1"/>
          </p:cNvSpPr>
          <p:nvPr>
            <p:ph type="title"/>
          </p:nvPr>
        </p:nvSpPr>
        <p:spPr>
          <a:xfrm>
            <a:off x="484553" y="365125"/>
            <a:ext cx="5288718" cy="2663825"/>
          </a:xfrm>
        </p:spPr>
        <p:txBody>
          <a:bodyPr>
            <a:normAutofit/>
          </a:bodyPr>
          <a:lstStyle/>
          <a:p>
            <a:r>
              <a:rPr lang="en-US" b="1" dirty="0"/>
              <a:t>Conclusion and Summary</a:t>
            </a:r>
            <a:endParaRPr lang="en-US" dirty="0"/>
          </a:p>
        </p:txBody>
      </p:sp>
      <p:pic>
        <p:nvPicPr>
          <p:cNvPr id="7" name="Graphic 6" descr="Robot">
            <a:extLst>
              <a:ext uri="{FF2B5EF4-FFF2-40B4-BE49-F238E27FC236}">
                <a16:creationId xmlns:a16="http://schemas.microsoft.com/office/drawing/2014/main" id="{C88C2E2D-51CB-E22F-3C73-76607D7A11A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696314" y="3694814"/>
            <a:ext cx="2661535" cy="2661535"/>
          </a:xfrm>
          <a:prstGeom prst="rect">
            <a:avLst/>
          </a:prstGeom>
        </p:spPr>
      </p:pic>
      <p:grpSp>
        <p:nvGrpSpPr>
          <p:cNvPr id="14" name="Group 13">
            <a:extLst>
              <a:ext uri="{FF2B5EF4-FFF2-40B4-BE49-F238E27FC236}">
                <a16:creationId xmlns:a16="http://schemas.microsoft.com/office/drawing/2014/main" id="{29B66AAD-E2D6-4E63-A491-B5CA241C55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2" y="0"/>
            <a:ext cx="6095998" cy="6858000"/>
            <a:chOff x="6096002" y="-9073"/>
            <a:chExt cx="6095998" cy="6867073"/>
          </a:xfrm>
        </p:grpSpPr>
        <p:sp>
          <p:nvSpPr>
            <p:cNvPr id="15" name="Rectangle 14">
              <a:extLst>
                <a:ext uri="{FF2B5EF4-FFF2-40B4-BE49-F238E27FC236}">
                  <a16:creationId xmlns:a16="http://schemas.microsoft.com/office/drawing/2014/main" id="{EB608A2F-0FE5-4AD3-A12C-CEFA95192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971BD8E-CD34-4B44-B62F-AE81B7FF32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a:extLst>
              <a:ext uri="{FF2B5EF4-FFF2-40B4-BE49-F238E27FC236}">
                <a16:creationId xmlns:a16="http://schemas.microsoft.com/office/drawing/2014/main" id="{D3F5F912-324D-B2A6-ECFE-F5920C4B524A}"/>
              </a:ext>
            </a:extLst>
          </p:cNvPr>
          <p:cNvSpPr>
            <a:spLocks noGrp="1"/>
          </p:cNvSpPr>
          <p:nvPr>
            <p:ph idx="1"/>
          </p:nvPr>
        </p:nvSpPr>
        <p:spPr>
          <a:xfrm>
            <a:off x="6510671" y="649432"/>
            <a:ext cx="5301307" cy="5527531"/>
          </a:xfrm>
        </p:spPr>
        <p:txBody>
          <a:bodyPr anchor="ctr">
            <a:normAutofit lnSpcReduction="10000"/>
          </a:bodyPr>
          <a:lstStyle/>
          <a:p>
            <a:pPr>
              <a:lnSpc>
                <a:spcPct val="110000"/>
              </a:lnSpc>
              <a:buFont typeface="Arial" panose="020B0604020202020204" pitchFamily="34" charset="0"/>
              <a:buChar char="•"/>
            </a:pPr>
            <a:endParaRPr lang="en-US" sz="1400" dirty="0"/>
          </a:p>
          <a:p>
            <a:pPr marL="742950" lvl="1" indent="-285750">
              <a:lnSpc>
                <a:spcPct val="110000"/>
              </a:lnSpc>
              <a:buFont typeface="Arial" panose="020B0604020202020204" pitchFamily="34" charset="0"/>
              <a:buChar char="•"/>
            </a:pPr>
            <a:r>
              <a:rPr lang="en-US" sz="1400" dirty="0"/>
              <a:t>The vertical and horizontal edge filters did not detect any significant features, indicating that the cross lacks prominent vertical and horizontal lines that match these filters. This highlights how specific filters are designed to respond to certain types of features and may not be effective if those features are not present in the image.</a:t>
            </a:r>
          </a:p>
          <a:p>
            <a:pPr marL="742950" lvl="1" indent="-285750">
              <a:lnSpc>
                <a:spcPct val="110000"/>
              </a:lnSpc>
              <a:buFont typeface="Arial" panose="020B0604020202020204" pitchFamily="34" charset="0"/>
              <a:buChar char="•"/>
            </a:pPr>
            <a:r>
              <a:rPr lang="en-US" sz="1400" dirty="0"/>
              <a:t>The diagonal edge filter successfully detected diagonal features, highlighting that the cross pattern contains strong diagonal components. This demonstrates the ability of convolutional filters to selectively detect specific types of features within an image, depending on their orientation and structure.</a:t>
            </a:r>
          </a:p>
          <a:p>
            <a:pPr marL="742950" lvl="1" indent="-285750">
              <a:lnSpc>
                <a:spcPct val="110000"/>
              </a:lnSpc>
              <a:buFont typeface="Arial" panose="020B0604020202020204" pitchFamily="34" charset="0"/>
              <a:buChar char="•"/>
            </a:pPr>
            <a:r>
              <a:rPr lang="en-US" sz="1400" dirty="0"/>
              <a:t>This manual application of filters provides foundational insight into how convolutional layers in neural networks work. Convolutional neural networks use multiple filters across various layers to learn complex features from images. By stacking multiple layers, CNNs can detect simple features like edges in the early layers and more complex patterns, such as shapes and textures, in deeper layers (Goodfellow, Bengio, &amp; Courville, 2016).</a:t>
            </a:r>
          </a:p>
          <a:p>
            <a:pPr>
              <a:lnSpc>
                <a:spcPct val="110000"/>
              </a:lnSpc>
            </a:pPr>
            <a:endParaRPr lang="en-US" sz="1400" dirty="0"/>
          </a:p>
        </p:txBody>
      </p:sp>
      <p:pic>
        <p:nvPicPr>
          <p:cNvPr id="4" name="Recorded Sound">
            <a:hlinkClick r:id="" action="ppaction://media"/>
            <a:extLst>
              <a:ext uri="{FF2B5EF4-FFF2-40B4-BE49-F238E27FC236}">
                <a16:creationId xmlns:a16="http://schemas.microsoft.com/office/drawing/2014/main" id="{D58DA237-D3E8-28B7-5DFD-B5124AF63398}"/>
              </a:ext>
            </a:extLst>
          </p:cNvPr>
          <p:cNvPicPr>
            <a:picLocks noChangeAspect="1"/>
          </p:cNvPicPr>
          <p:nvPr>
            <a:audioFile r:link="rId1"/>
            <p:extLst>
              <p:ext uri="{DAA4B4D4-6D71-4841-9C94-3DE7FCFB9230}">
                <p14:media xmlns:p14="http://schemas.microsoft.com/office/powerpoint/2010/main" r:embed="rId2">
                  <p14:trim st="5207" end="774.5623000000001"/>
                </p14:media>
              </p:ext>
            </p:extLst>
          </p:nvPr>
        </p:nvPicPr>
        <p:blipFill>
          <a:blip r:embed="rId6"/>
          <a:stretch>
            <a:fillRect/>
          </a:stretch>
        </p:blipFill>
        <p:spPr>
          <a:xfrm>
            <a:off x="11057109" y="5903768"/>
            <a:ext cx="609600" cy="609600"/>
          </a:xfrm>
          <a:prstGeom prst="rect">
            <a:avLst/>
          </a:prstGeom>
        </p:spPr>
      </p:pic>
    </p:spTree>
    <p:extLst>
      <p:ext uri="{BB962C8B-B14F-4D97-AF65-F5344CB8AC3E}">
        <p14:creationId xmlns:p14="http://schemas.microsoft.com/office/powerpoint/2010/main" val="1016685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4D0DE-5EE0-CC14-C34B-7F3509973E06}"/>
              </a:ext>
            </a:extLst>
          </p:cNvPr>
          <p:cNvSpPr>
            <a:spLocks noGrp="1"/>
          </p:cNvSpPr>
          <p:nvPr>
            <p:ph type="title"/>
          </p:nvPr>
        </p:nvSpPr>
        <p:spPr/>
        <p:txBody>
          <a:bodyPr/>
          <a:lstStyle/>
          <a:p>
            <a:r>
              <a:rPr lang="en-US" dirty="0"/>
              <a:t>Reference:</a:t>
            </a:r>
          </a:p>
        </p:txBody>
      </p:sp>
      <p:sp>
        <p:nvSpPr>
          <p:cNvPr id="3" name="Content Placeholder 2">
            <a:extLst>
              <a:ext uri="{FF2B5EF4-FFF2-40B4-BE49-F238E27FC236}">
                <a16:creationId xmlns:a16="http://schemas.microsoft.com/office/drawing/2014/main" id="{5EA3BC39-C36C-C83C-F3AB-2BCA2592AC65}"/>
              </a:ext>
            </a:extLst>
          </p:cNvPr>
          <p:cNvSpPr>
            <a:spLocks noGrp="1"/>
          </p:cNvSpPr>
          <p:nvPr>
            <p:ph idx="1"/>
          </p:nvPr>
        </p:nvSpPr>
        <p:spPr/>
        <p:txBody>
          <a:bodyPr/>
          <a:lstStyle/>
          <a:p>
            <a:pPr indent="-457200"/>
            <a:r>
              <a:rPr lang="en-US" dirty="0"/>
              <a:t>Goodfellow, I., Bengio, Y., &amp; Courville, A. (2016). </a:t>
            </a:r>
            <a:r>
              <a:rPr lang="en-US" i="1" dirty="0"/>
              <a:t>Deep Learning</a:t>
            </a:r>
            <a:r>
              <a:rPr lang="en-US" dirty="0"/>
              <a:t>. MIT Press. Retrieved from https://www.deeplearningbook.org/</a:t>
            </a:r>
          </a:p>
          <a:p>
            <a:pPr indent="-457200"/>
            <a:r>
              <a:rPr lang="en-US" dirty="0"/>
              <a:t>Howard, J., &amp; </a:t>
            </a:r>
            <a:r>
              <a:rPr lang="en-US" dirty="0" err="1"/>
              <a:t>Gugger</a:t>
            </a:r>
            <a:r>
              <a:rPr lang="en-US" dirty="0"/>
              <a:t>, S. (2020). </a:t>
            </a:r>
            <a:r>
              <a:rPr lang="en-US" i="1" dirty="0"/>
              <a:t>Deep Learning for Coders with </a:t>
            </a:r>
            <a:r>
              <a:rPr lang="en-US" i="1" dirty="0" err="1"/>
              <a:t>Fastai</a:t>
            </a:r>
            <a:r>
              <a:rPr lang="en-US" i="1" dirty="0"/>
              <a:t> and </a:t>
            </a:r>
            <a:r>
              <a:rPr lang="en-US" i="1" dirty="0" err="1"/>
              <a:t>PyTorch</a:t>
            </a:r>
            <a:r>
              <a:rPr lang="en-US" i="1" dirty="0"/>
              <a:t>: AI Applications Without a PhD</a:t>
            </a:r>
            <a:r>
              <a:rPr lang="en-US" dirty="0"/>
              <a:t>. O'Reilly Media.</a:t>
            </a:r>
          </a:p>
          <a:p>
            <a:endParaRPr lang="en-US" dirty="0"/>
          </a:p>
        </p:txBody>
      </p:sp>
    </p:spTree>
    <p:extLst>
      <p:ext uri="{BB962C8B-B14F-4D97-AF65-F5344CB8AC3E}">
        <p14:creationId xmlns:p14="http://schemas.microsoft.com/office/powerpoint/2010/main" val="1526796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17ADF9C-7729-43E0-B44E-3392C2BD0A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264CE6C-E4DD-47B0-947A-FE4B1135B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277796-B076-DF55-5388-4B949D0A1910}"/>
              </a:ext>
            </a:extLst>
          </p:cNvPr>
          <p:cNvSpPr>
            <a:spLocks noGrp="1"/>
          </p:cNvSpPr>
          <p:nvPr>
            <p:ph type="title"/>
          </p:nvPr>
        </p:nvSpPr>
        <p:spPr>
          <a:xfrm>
            <a:off x="484552" y="365125"/>
            <a:ext cx="5252571" cy="2766449"/>
          </a:xfrm>
        </p:spPr>
        <p:txBody>
          <a:bodyPr>
            <a:normAutofit/>
          </a:bodyPr>
          <a:lstStyle/>
          <a:p>
            <a:pPr>
              <a:lnSpc>
                <a:spcPct val="90000"/>
              </a:lnSpc>
            </a:pPr>
            <a:r>
              <a:rPr lang="en-US" sz="4600"/>
              <a:t>Introduction to Convolutional Filters</a:t>
            </a:r>
            <a:br>
              <a:rPr lang="en-US" sz="4600"/>
            </a:br>
            <a:endParaRPr lang="en-US" sz="4600"/>
          </a:p>
        </p:txBody>
      </p:sp>
      <p:pic>
        <p:nvPicPr>
          <p:cNvPr id="5" name="Picture 4" descr="Blue stripe pattern on a white background">
            <a:extLst>
              <a:ext uri="{FF2B5EF4-FFF2-40B4-BE49-F238E27FC236}">
                <a16:creationId xmlns:a16="http://schemas.microsoft.com/office/drawing/2014/main" id="{6937EFCA-C69E-AE75-A21B-0C329FC48A10}"/>
              </a:ext>
            </a:extLst>
          </p:cNvPr>
          <p:cNvPicPr>
            <a:picLocks noChangeAspect="1"/>
          </p:cNvPicPr>
          <p:nvPr/>
        </p:nvPicPr>
        <p:blipFill>
          <a:blip r:embed="rId4"/>
          <a:srcRect t="5271" b="16875"/>
          <a:stretch/>
        </p:blipFill>
        <p:spPr>
          <a:xfrm>
            <a:off x="20" y="3429000"/>
            <a:ext cx="6095978" cy="3429000"/>
          </a:xfrm>
          <a:prstGeom prst="rect">
            <a:avLst/>
          </a:prstGeom>
        </p:spPr>
      </p:pic>
      <p:sp>
        <p:nvSpPr>
          <p:cNvPr id="3" name="Content Placeholder 2">
            <a:extLst>
              <a:ext uri="{FF2B5EF4-FFF2-40B4-BE49-F238E27FC236}">
                <a16:creationId xmlns:a16="http://schemas.microsoft.com/office/drawing/2014/main" id="{2A31C310-AA1F-B74D-7AC6-32E7BFFEE512}"/>
              </a:ext>
            </a:extLst>
          </p:cNvPr>
          <p:cNvSpPr>
            <a:spLocks noGrp="1"/>
          </p:cNvSpPr>
          <p:nvPr>
            <p:ph idx="1"/>
          </p:nvPr>
        </p:nvSpPr>
        <p:spPr>
          <a:xfrm>
            <a:off x="6580550" y="683472"/>
            <a:ext cx="4830097" cy="4999355"/>
          </a:xfrm>
        </p:spPr>
        <p:txBody>
          <a:bodyPr>
            <a:normAutofit/>
          </a:bodyPr>
          <a:lstStyle/>
          <a:p>
            <a:r>
              <a:rPr lang="en-US" dirty="0"/>
              <a:t>This presentation covers the concept of applying convolutional filters to images to understand how convolutional neural networks (CNNs) detect different features. The focus is on manual application of vertical, horizontal, and diagonal edge filters on a simple cross pattern. This step-by-step demonstration helps illustrate how CNNs recognize important features like edges, which are crucial for understanding visual data.</a:t>
            </a:r>
          </a:p>
          <a:p>
            <a:endParaRPr lang="en-US" dirty="0"/>
          </a:p>
        </p:txBody>
      </p:sp>
      <p:pic>
        <p:nvPicPr>
          <p:cNvPr id="4" name="Recorded Sound">
            <a:hlinkClick r:id="" action="ppaction://media"/>
            <a:extLst>
              <a:ext uri="{FF2B5EF4-FFF2-40B4-BE49-F238E27FC236}">
                <a16:creationId xmlns:a16="http://schemas.microsoft.com/office/drawing/2014/main" id="{BBA5C9D6-2A67-798F-3ACA-427D46ECE11D}"/>
              </a:ext>
            </a:extLst>
          </p:cNvPr>
          <p:cNvPicPr>
            <a:picLocks noChangeAspect="1"/>
          </p:cNvPicPr>
          <p:nvPr>
            <a:audioFile r:link="rId1"/>
            <p:extLst>
              <p:ext uri="{DAA4B4D4-6D71-4841-9C94-3DE7FCFB9230}">
                <p14:media xmlns:p14="http://schemas.microsoft.com/office/powerpoint/2010/main" r:embed="rId2">
                  <p14:trim st="3922" end="0.9478"/>
                </p14:media>
              </p:ext>
            </p:extLst>
          </p:nvPr>
        </p:nvPicPr>
        <p:blipFill>
          <a:blip r:embed="rId5"/>
          <a:stretch>
            <a:fillRect/>
          </a:stretch>
        </p:blipFill>
        <p:spPr>
          <a:xfrm>
            <a:off x="11194472" y="6128808"/>
            <a:ext cx="609600" cy="609600"/>
          </a:xfrm>
          <a:prstGeom prst="rect">
            <a:avLst/>
          </a:prstGeom>
        </p:spPr>
      </p:pic>
    </p:spTree>
    <p:extLst>
      <p:ext uri="{BB962C8B-B14F-4D97-AF65-F5344CB8AC3E}">
        <p14:creationId xmlns:p14="http://schemas.microsoft.com/office/powerpoint/2010/main" val="2171736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C5A7BB-928E-9A41-E1F6-82281B5426A3}"/>
              </a:ext>
            </a:extLst>
          </p:cNvPr>
          <p:cNvSpPr>
            <a:spLocks noGrp="1"/>
          </p:cNvSpPr>
          <p:nvPr>
            <p:ph type="title"/>
          </p:nvPr>
        </p:nvSpPr>
        <p:spPr>
          <a:xfrm>
            <a:off x="484552" y="681037"/>
            <a:ext cx="5022630" cy="2114117"/>
          </a:xfrm>
        </p:spPr>
        <p:txBody>
          <a:bodyPr>
            <a:normAutofit/>
          </a:bodyPr>
          <a:lstStyle/>
          <a:p>
            <a:r>
              <a:rPr lang="en-US" b="1" dirty="0"/>
              <a:t>Cross Image Representation</a:t>
            </a:r>
            <a:endParaRPr lang="en-US" dirty="0"/>
          </a:p>
        </p:txBody>
      </p:sp>
      <p:sp>
        <p:nvSpPr>
          <p:cNvPr id="3" name="Content Placeholder 2">
            <a:extLst>
              <a:ext uri="{FF2B5EF4-FFF2-40B4-BE49-F238E27FC236}">
                <a16:creationId xmlns:a16="http://schemas.microsoft.com/office/drawing/2014/main" id="{CB1C2035-7792-3AA8-FF41-F30502D8A2BB}"/>
              </a:ext>
            </a:extLst>
          </p:cNvPr>
          <p:cNvSpPr>
            <a:spLocks noGrp="1"/>
          </p:cNvSpPr>
          <p:nvPr>
            <p:ph idx="1"/>
          </p:nvPr>
        </p:nvSpPr>
        <p:spPr>
          <a:xfrm>
            <a:off x="484552" y="3054927"/>
            <a:ext cx="5022630" cy="3122036"/>
          </a:xfrm>
        </p:spPr>
        <p:txBody>
          <a:bodyPr>
            <a:normAutofit/>
          </a:bodyPr>
          <a:lstStyle/>
          <a:p>
            <a:r>
              <a:rPr lang="en-US" sz="1800" dirty="0">
                <a:solidFill>
                  <a:schemeClr val="bg1"/>
                </a:solidFill>
              </a:rPr>
              <a:t>The image is represented by a 5x5 grid with values (0 for black and 1 for white). The cross pattern contains both vertical, horizontal, and diagonal components, making it an ideal subject for testing different types of filters. The pattern is designed to demonstrate how different filters react to various features within an image, helping to highlight the strengths and limitations of each filter.</a:t>
            </a:r>
          </a:p>
        </p:txBody>
      </p:sp>
      <p:pic>
        <p:nvPicPr>
          <p:cNvPr id="6" name="Picture 5" descr="A grid of numbers and symbols&#10;&#10;Description automatically generated">
            <a:extLst>
              <a:ext uri="{FF2B5EF4-FFF2-40B4-BE49-F238E27FC236}">
                <a16:creationId xmlns:a16="http://schemas.microsoft.com/office/drawing/2014/main" id="{24E18D4B-9968-5FAD-FEB8-DEE870665994}"/>
              </a:ext>
            </a:extLst>
          </p:cNvPr>
          <p:cNvPicPr>
            <a:picLocks noChangeAspect="1"/>
          </p:cNvPicPr>
          <p:nvPr/>
        </p:nvPicPr>
        <p:blipFill>
          <a:blip r:embed="rId4">
            <a:extLst>
              <a:ext uri="{28A0092B-C50C-407E-A947-70E740481C1C}">
                <a14:useLocalDpi xmlns:a14="http://schemas.microsoft.com/office/drawing/2010/main" val="0"/>
              </a:ext>
            </a:extLst>
          </a:blip>
          <a:srcRect r="1034"/>
          <a:stretch/>
        </p:blipFill>
        <p:spPr>
          <a:xfrm>
            <a:off x="6610901" y="531905"/>
            <a:ext cx="5066195" cy="5687919"/>
          </a:xfrm>
          <a:prstGeom prst="rect">
            <a:avLst/>
          </a:prstGeom>
        </p:spPr>
      </p:pic>
      <p:pic>
        <p:nvPicPr>
          <p:cNvPr id="4" name="Recorded Sound">
            <a:hlinkClick r:id="" action="ppaction://media"/>
            <a:extLst>
              <a:ext uri="{FF2B5EF4-FFF2-40B4-BE49-F238E27FC236}">
                <a16:creationId xmlns:a16="http://schemas.microsoft.com/office/drawing/2014/main" id="{AD2D1765-F307-6C60-29CC-2EBF7BAB007D}"/>
              </a:ext>
            </a:extLst>
          </p:cNvPr>
          <p:cNvPicPr>
            <a:picLocks noChangeAspect="1"/>
          </p:cNvPicPr>
          <p:nvPr>
            <a:audioFile r:link="rId1"/>
            <p:extLst>
              <p:ext uri="{DAA4B4D4-6D71-4841-9C94-3DE7FCFB9230}">
                <p14:media xmlns:p14="http://schemas.microsoft.com/office/powerpoint/2010/main" r:embed="rId2">
                  <p14:trim st="5778"/>
                </p14:media>
              </p:ext>
            </p:extLst>
          </p:nvPr>
        </p:nvPicPr>
        <p:blipFill>
          <a:blip r:embed="rId5"/>
          <a:stretch>
            <a:fillRect/>
          </a:stretch>
        </p:blipFill>
        <p:spPr>
          <a:xfrm>
            <a:off x="11479632" y="6021295"/>
            <a:ext cx="609600" cy="609600"/>
          </a:xfrm>
          <a:prstGeom prst="rect">
            <a:avLst/>
          </a:prstGeom>
        </p:spPr>
      </p:pic>
    </p:spTree>
    <p:extLst>
      <p:ext uri="{BB962C8B-B14F-4D97-AF65-F5344CB8AC3E}">
        <p14:creationId xmlns:p14="http://schemas.microsoft.com/office/powerpoint/2010/main" val="36096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7023783-1BA7-4B53-8EDC-B7F22732FC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B8B7D45-C71F-4FD6-BE9F-31CB246781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05878"/>
            <a:ext cx="12192000" cy="4552121"/>
            <a:chOff x="6096002" y="-9073"/>
            <a:chExt cx="6095998" cy="6867073"/>
          </a:xfrm>
        </p:grpSpPr>
        <p:sp>
          <p:nvSpPr>
            <p:cNvPr id="13" name="Rectangle 12">
              <a:extLst>
                <a:ext uri="{FF2B5EF4-FFF2-40B4-BE49-F238E27FC236}">
                  <a16:creationId xmlns:a16="http://schemas.microsoft.com/office/drawing/2014/main" id="{4F0E55DB-2DD2-4990-952E-AF7499C79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31DE2E-D7A0-4137-B8A6-3F996F89AD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Rectangle 15">
            <a:extLst>
              <a:ext uri="{FF2B5EF4-FFF2-40B4-BE49-F238E27FC236}">
                <a16:creationId xmlns:a16="http://schemas.microsoft.com/office/drawing/2014/main" id="{0BEECA9E-C489-4B62-9103-5A6D60EA2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913"/>
            <a:ext cx="6095996" cy="231879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EA821F1-E9F5-ED9A-AD2E-1CE641C1B062}"/>
              </a:ext>
            </a:extLst>
          </p:cNvPr>
          <p:cNvSpPr>
            <a:spLocks noGrp="1"/>
          </p:cNvSpPr>
          <p:nvPr>
            <p:ph type="title"/>
          </p:nvPr>
        </p:nvSpPr>
        <p:spPr>
          <a:xfrm>
            <a:off x="484552" y="398495"/>
            <a:ext cx="5251230" cy="1601755"/>
          </a:xfrm>
        </p:spPr>
        <p:txBody>
          <a:bodyPr>
            <a:normAutofit/>
          </a:bodyPr>
          <a:lstStyle/>
          <a:p>
            <a:pPr>
              <a:lnSpc>
                <a:spcPct val="90000"/>
              </a:lnSpc>
            </a:pPr>
            <a:r>
              <a:rPr lang="en-US" sz="3400"/>
              <a:t>Introduction to Edge Filters</a:t>
            </a:r>
            <a:br>
              <a:rPr lang="en-US" sz="3400"/>
            </a:br>
            <a:endParaRPr lang="en-US" sz="3400"/>
          </a:p>
        </p:txBody>
      </p:sp>
      <p:pic>
        <p:nvPicPr>
          <p:cNvPr id="7" name="Graphic 6" descr="Filter">
            <a:extLst>
              <a:ext uri="{FF2B5EF4-FFF2-40B4-BE49-F238E27FC236}">
                <a16:creationId xmlns:a16="http://schemas.microsoft.com/office/drawing/2014/main" id="{E7926B5A-1E45-0B46-1451-F1195723D89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25363" y="136526"/>
            <a:ext cx="1973954" cy="1973954"/>
          </a:xfrm>
          <a:prstGeom prst="rect">
            <a:avLst/>
          </a:prstGeom>
        </p:spPr>
      </p:pic>
      <p:sp>
        <p:nvSpPr>
          <p:cNvPr id="3" name="Content Placeholder 2">
            <a:extLst>
              <a:ext uri="{FF2B5EF4-FFF2-40B4-BE49-F238E27FC236}">
                <a16:creationId xmlns:a16="http://schemas.microsoft.com/office/drawing/2014/main" id="{1208FBBA-1B25-BA5F-BD7D-73170110066E}"/>
              </a:ext>
            </a:extLst>
          </p:cNvPr>
          <p:cNvSpPr>
            <a:spLocks noGrp="1"/>
          </p:cNvSpPr>
          <p:nvPr>
            <p:ph idx="1"/>
          </p:nvPr>
        </p:nvSpPr>
        <p:spPr>
          <a:xfrm>
            <a:off x="484551" y="2665270"/>
            <a:ext cx="10228475" cy="3496539"/>
          </a:xfrm>
        </p:spPr>
        <p:txBody>
          <a:bodyPr>
            <a:normAutofit/>
          </a:bodyPr>
          <a:lstStyle/>
          <a:p>
            <a:r>
              <a:rPr lang="en-US" dirty="0"/>
              <a:t>In this section, we introduce three types of filters used for detecting specific features within an image: the </a:t>
            </a:r>
            <a:r>
              <a:rPr lang="en-US" b="1" dirty="0"/>
              <a:t>Vertical Edge Filter</a:t>
            </a:r>
            <a:r>
              <a:rPr lang="en-US" dirty="0"/>
              <a:t>, the </a:t>
            </a:r>
            <a:r>
              <a:rPr lang="en-US" b="1" dirty="0"/>
              <a:t>Horizontal Edge Filter</a:t>
            </a:r>
            <a:r>
              <a:rPr lang="en-US" dirty="0"/>
              <a:t>, and the </a:t>
            </a:r>
            <a:r>
              <a:rPr lang="en-US" b="1" dirty="0"/>
              <a:t>Diagonal Edge Filter</a:t>
            </a:r>
            <a:r>
              <a:rPr lang="en-US" dirty="0"/>
              <a:t>. Each filter has a specific structure that makes it sensitive to certain patterns. The filters work by emphasizing differences in pixel values in their respective directions, making them powerful tools for identifying edges and other prominent features.</a:t>
            </a:r>
          </a:p>
          <a:p>
            <a:endParaRPr lang="en-US" dirty="0"/>
          </a:p>
        </p:txBody>
      </p:sp>
      <p:pic>
        <p:nvPicPr>
          <p:cNvPr id="4" name="Recorded Sound">
            <a:hlinkClick r:id="" action="ppaction://media"/>
            <a:extLst>
              <a:ext uri="{FF2B5EF4-FFF2-40B4-BE49-F238E27FC236}">
                <a16:creationId xmlns:a16="http://schemas.microsoft.com/office/drawing/2014/main" id="{BDEE9885-1AC4-D8D8-81CD-13880DE88480}"/>
              </a:ext>
            </a:extLst>
          </p:cNvPr>
          <p:cNvPicPr>
            <a:picLocks noChangeAspect="1"/>
          </p:cNvPicPr>
          <p:nvPr>
            <a:audioFile r:link="rId1"/>
            <p:extLst>
              <p:ext uri="{DAA4B4D4-6D71-4841-9C94-3DE7FCFB9230}">
                <p14:media xmlns:p14="http://schemas.microsoft.com/office/powerpoint/2010/main" r:embed="rId2">
                  <p14:trim st="4546"/>
                </p14:media>
              </p:ext>
            </p:extLst>
          </p:nvPr>
        </p:nvPicPr>
        <p:blipFill>
          <a:blip r:embed="rId6"/>
          <a:stretch>
            <a:fillRect/>
          </a:stretch>
        </p:blipFill>
        <p:spPr>
          <a:xfrm>
            <a:off x="11197577" y="5857009"/>
            <a:ext cx="609600" cy="609600"/>
          </a:xfrm>
          <a:prstGeom prst="rect">
            <a:avLst/>
          </a:prstGeom>
        </p:spPr>
      </p:pic>
    </p:spTree>
    <p:extLst>
      <p:ext uri="{BB962C8B-B14F-4D97-AF65-F5344CB8AC3E}">
        <p14:creationId xmlns:p14="http://schemas.microsoft.com/office/powerpoint/2010/main" val="2453896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3644"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41F6A3-38FE-9F1E-7B83-BBC5B39A5BC7}"/>
              </a:ext>
            </a:extLst>
          </p:cNvPr>
          <p:cNvSpPr>
            <a:spLocks noGrp="1"/>
          </p:cNvSpPr>
          <p:nvPr>
            <p:ph type="title"/>
          </p:nvPr>
        </p:nvSpPr>
        <p:spPr>
          <a:xfrm>
            <a:off x="484552" y="365125"/>
            <a:ext cx="5022630" cy="2430030"/>
          </a:xfrm>
        </p:spPr>
        <p:txBody>
          <a:bodyPr>
            <a:normAutofit/>
          </a:bodyPr>
          <a:lstStyle/>
          <a:p>
            <a:pPr>
              <a:lnSpc>
                <a:spcPct val="90000"/>
              </a:lnSpc>
            </a:pPr>
            <a:r>
              <a:rPr lang="en-US" sz="4600" b="1"/>
              <a:t>Vertical Edge Filter Application</a:t>
            </a:r>
            <a:br>
              <a:rPr lang="en-US" sz="4600" b="1"/>
            </a:br>
            <a:endParaRPr lang="en-US" sz="4600"/>
          </a:p>
        </p:txBody>
      </p:sp>
      <p:sp>
        <p:nvSpPr>
          <p:cNvPr id="3" name="Content Placeholder 2">
            <a:extLst>
              <a:ext uri="{FF2B5EF4-FFF2-40B4-BE49-F238E27FC236}">
                <a16:creationId xmlns:a16="http://schemas.microsoft.com/office/drawing/2014/main" id="{8A5A8382-74F8-35B3-7198-102FB4A95330}"/>
              </a:ext>
            </a:extLst>
          </p:cNvPr>
          <p:cNvSpPr>
            <a:spLocks noGrp="1"/>
          </p:cNvSpPr>
          <p:nvPr>
            <p:ph idx="1"/>
          </p:nvPr>
        </p:nvSpPr>
        <p:spPr>
          <a:xfrm>
            <a:off x="484552" y="3054927"/>
            <a:ext cx="5022630" cy="3122036"/>
          </a:xfrm>
        </p:spPr>
        <p:txBody>
          <a:bodyPr>
            <a:normAutofit lnSpcReduction="10000"/>
          </a:bodyPr>
          <a:lstStyle/>
          <a:p>
            <a:pPr>
              <a:lnSpc>
                <a:spcPct val="110000"/>
              </a:lnSpc>
            </a:pPr>
            <a:r>
              <a:rPr lang="en-US" sz="1900" dirty="0">
                <a:solidFill>
                  <a:schemeClr val="bg1"/>
                </a:solidFill>
              </a:rPr>
              <a:t>The </a:t>
            </a:r>
            <a:r>
              <a:rPr lang="en-US" sz="1900" b="1" dirty="0">
                <a:solidFill>
                  <a:schemeClr val="bg1"/>
                </a:solidFill>
              </a:rPr>
              <a:t>Vertical Edge Filter</a:t>
            </a:r>
            <a:r>
              <a:rPr lang="en-US" sz="1900" dirty="0">
                <a:solidFill>
                  <a:schemeClr val="bg1"/>
                </a:solidFill>
              </a:rPr>
              <a:t> is designed to detect vertical edges by highlighting strong contrasts along the vertical axis. This filter is particularly useful for identifying vertical structures in images, such as buildings or trees. It works by assigning negative values to the left side, positive values to the right side, and zero in the middle, thus detecting changes in intensity along vertical lines (Howard &amp; </a:t>
            </a:r>
            <a:r>
              <a:rPr lang="en-US" sz="1900" dirty="0" err="1">
                <a:solidFill>
                  <a:schemeClr val="bg1"/>
                </a:solidFill>
              </a:rPr>
              <a:t>Gugger</a:t>
            </a:r>
            <a:r>
              <a:rPr lang="en-US" sz="1900" dirty="0">
                <a:solidFill>
                  <a:schemeClr val="bg1"/>
                </a:solidFill>
              </a:rPr>
              <a:t>, 2020). </a:t>
            </a:r>
          </a:p>
          <a:p>
            <a:pPr>
              <a:lnSpc>
                <a:spcPct val="110000"/>
              </a:lnSpc>
            </a:pPr>
            <a:endParaRPr lang="en-US" sz="1900" dirty="0">
              <a:solidFill>
                <a:schemeClr val="bg1"/>
              </a:solidFill>
            </a:endParaRPr>
          </a:p>
          <a:p>
            <a:pPr>
              <a:lnSpc>
                <a:spcPct val="110000"/>
              </a:lnSpc>
            </a:pPr>
            <a:endParaRPr lang="en-US" sz="1900" dirty="0">
              <a:solidFill>
                <a:schemeClr val="bg1"/>
              </a:solidFill>
            </a:endParaRPr>
          </a:p>
        </p:txBody>
      </p:sp>
      <p:pic>
        <p:nvPicPr>
          <p:cNvPr id="5" name="Picture 4" descr="A grid of numbers and symbols&#10;&#10;Description automatically generated">
            <a:extLst>
              <a:ext uri="{FF2B5EF4-FFF2-40B4-BE49-F238E27FC236}">
                <a16:creationId xmlns:a16="http://schemas.microsoft.com/office/drawing/2014/main" id="{D50CAAB0-E2C9-C3BA-E081-4C48321339F9}"/>
              </a:ext>
            </a:extLst>
          </p:cNvPr>
          <p:cNvPicPr>
            <a:picLocks noChangeAspect="1"/>
          </p:cNvPicPr>
          <p:nvPr/>
        </p:nvPicPr>
        <p:blipFill>
          <a:blip r:embed="rId4">
            <a:extLst>
              <a:ext uri="{28A0092B-C50C-407E-A947-70E740481C1C}">
                <a14:useLocalDpi xmlns:a14="http://schemas.microsoft.com/office/drawing/2010/main" val="0"/>
              </a:ext>
            </a:extLst>
          </a:blip>
          <a:srcRect l="1631" r="7482"/>
          <a:stretch/>
        </p:blipFill>
        <p:spPr>
          <a:xfrm>
            <a:off x="6083644" y="10"/>
            <a:ext cx="6108356" cy="6857990"/>
          </a:xfrm>
          <a:prstGeom prst="rect">
            <a:avLst/>
          </a:prstGeom>
        </p:spPr>
      </p:pic>
      <p:pic>
        <p:nvPicPr>
          <p:cNvPr id="4" name="Recorded Sound">
            <a:hlinkClick r:id="" action="ppaction://media"/>
            <a:extLst>
              <a:ext uri="{FF2B5EF4-FFF2-40B4-BE49-F238E27FC236}">
                <a16:creationId xmlns:a16="http://schemas.microsoft.com/office/drawing/2014/main" id="{7B9E173B-7A34-459A-1CF1-CA5951B94956}"/>
              </a:ext>
            </a:extLst>
          </p:cNvPr>
          <p:cNvPicPr>
            <a:picLocks noChangeAspect="1"/>
          </p:cNvPicPr>
          <p:nvPr>
            <a:audioFile r:link="rId1"/>
            <p:extLst>
              <p:ext uri="{DAA4B4D4-6D71-4841-9C94-3DE7FCFB9230}">
                <p14:media xmlns:p14="http://schemas.microsoft.com/office/powerpoint/2010/main" r:embed="rId2">
                  <p14:trim st="5554"/>
                </p14:media>
              </p:ext>
            </p:extLst>
          </p:nvPr>
        </p:nvPicPr>
        <p:blipFill>
          <a:blip r:embed="rId5"/>
          <a:stretch>
            <a:fillRect/>
          </a:stretch>
        </p:blipFill>
        <p:spPr>
          <a:xfrm>
            <a:off x="11202785" y="6058593"/>
            <a:ext cx="609600" cy="609600"/>
          </a:xfrm>
          <a:prstGeom prst="rect">
            <a:avLst/>
          </a:prstGeom>
        </p:spPr>
      </p:pic>
    </p:spTree>
    <p:extLst>
      <p:ext uri="{BB962C8B-B14F-4D97-AF65-F5344CB8AC3E}">
        <p14:creationId xmlns:p14="http://schemas.microsoft.com/office/powerpoint/2010/main" val="1866146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09DBD1-38E0-98CF-DDC8-101561D7B610}"/>
              </a:ext>
            </a:extLst>
          </p:cNvPr>
          <p:cNvSpPr>
            <a:spLocks noGrp="1"/>
          </p:cNvSpPr>
          <p:nvPr>
            <p:ph type="title"/>
          </p:nvPr>
        </p:nvSpPr>
        <p:spPr>
          <a:xfrm>
            <a:off x="484552" y="365125"/>
            <a:ext cx="5022630" cy="2430030"/>
          </a:xfrm>
        </p:spPr>
        <p:txBody>
          <a:bodyPr>
            <a:normAutofit/>
          </a:bodyPr>
          <a:lstStyle/>
          <a:p>
            <a:pPr>
              <a:lnSpc>
                <a:spcPct val="90000"/>
              </a:lnSpc>
            </a:pPr>
            <a:r>
              <a:rPr lang="en-US"/>
              <a:t>Horizontal Edge Filter</a:t>
            </a:r>
            <a:br>
              <a:rPr lang="en-US"/>
            </a:br>
            <a:endParaRPr lang="en-US"/>
          </a:p>
        </p:txBody>
      </p:sp>
      <p:sp>
        <p:nvSpPr>
          <p:cNvPr id="3" name="Content Placeholder 2">
            <a:extLst>
              <a:ext uri="{FF2B5EF4-FFF2-40B4-BE49-F238E27FC236}">
                <a16:creationId xmlns:a16="http://schemas.microsoft.com/office/drawing/2014/main" id="{C45DCE55-31EA-2FCB-7A17-CC114D267346}"/>
              </a:ext>
            </a:extLst>
          </p:cNvPr>
          <p:cNvSpPr>
            <a:spLocks noGrp="1"/>
          </p:cNvSpPr>
          <p:nvPr>
            <p:ph idx="1"/>
          </p:nvPr>
        </p:nvSpPr>
        <p:spPr>
          <a:xfrm>
            <a:off x="484552" y="3054927"/>
            <a:ext cx="5022630" cy="3122036"/>
          </a:xfrm>
        </p:spPr>
        <p:txBody>
          <a:bodyPr>
            <a:normAutofit lnSpcReduction="10000"/>
          </a:bodyPr>
          <a:lstStyle/>
          <a:p>
            <a:r>
              <a:rPr lang="en-US" sz="1800" dirty="0">
                <a:solidFill>
                  <a:schemeClr val="bg1"/>
                </a:solidFill>
              </a:rPr>
              <a:t>The </a:t>
            </a:r>
            <a:r>
              <a:rPr lang="en-US" sz="1800" b="1" dirty="0">
                <a:solidFill>
                  <a:schemeClr val="bg1"/>
                </a:solidFill>
              </a:rPr>
              <a:t>Horizontal Edge Filter</a:t>
            </a:r>
            <a:r>
              <a:rPr lang="en-US" sz="1800" dirty="0">
                <a:solidFill>
                  <a:schemeClr val="bg1"/>
                </a:solidFill>
              </a:rPr>
              <a:t> is designed to detect horizontal edges by emphasizing differences along the horizontal axis. This filter is effective for identifying features like the horizon or layers in a landscape. It works by assigning negative values to the top row, positive values to the bottom row, and zeros in the middle, enabling it to detect changes in intensity along horizontal lines (Howard &amp; </a:t>
            </a:r>
            <a:r>
              <a:rPr lang="en-US" sz="1800" dirty="0" err="1">
                <a:solidFill>
                  <a:schemeClr val="bg1"/>
                </a:solidFill>
              </a:rPr>
              <a:t>Gugger</a:t>
            </a:r>
            <a:r>
              <a:rPr lang="en-US" sz="1800" dirty="0">
                <a:solidFill>
                  <a:schemeClr val="bg1"/>
                </a:solidFill>
              </a:rPr>
              <a:t>, 2020).</a:t>
            </a:r>
          </a:p>
          <a:p>
            <a:endParaRPr lang="en-US" sz="1800" dirty="0">
              <a:solidFill>
                <a:schemeClr val="bg1"/>
              </a:solidFill>
            </a:endParaRPr>
          </a:p>
        </p:txBody>
      </p:sp>
      <p:pic>
        <p:nvPicPr>
          <p:cNvPr id="5" name="Picture 4" descr="A grid of numbers and letters&#10;&#10;Description automatically generated">
            <a:extLst>
              <a:ext uri="{FF2B5EF4-FFF2-40B4-BE49-F238E27FC236}">
                <a16:creationId xmlns:a16="http://schemas.microsoft.com/office/drawing/2014/main" id="{2BC7695B-7089-ED97-7856-77A85F7322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0550" y="719440"/>
            <a:ext cx="5126898" cy="5312848"/>
          </a:xfrm>
          <a:prstGeom prst="rect">
            <a:avLst/>
          </a:prstGeom>
        </p:spPr>
      </p:pic>
      <p:pic>
        <p:nvPicPr>
          <p:cNvPr id="4" name="Recorded Sound">
            <a:hlinkClick r:id="" action="ppaction://media"/>
            <a:extLst>
              <a:ext uri="{FF2B5EF4-FFF2-40B4-BE49-F238E27FC236}">
                <a16:creationId xmlns:a16="http://schemas.microsoft.com/office/drawing/2014/main" id="{8EA2DF8E-5061-5766-58E0-42458F9F6B96}"/>
              </a:ext>
            </a:extLst>
          </p:cNvPr>
          <p:cNvPicPr>
            <a:picLocks noChangeAspect="1"/>
          </p:cNvPicPr>
          <p:nvPr>
            <a:audioFile r:link="rId1"/>
            <p:extLst>
              <p:ext uri="{DAA4B4D4-6D71-4841-9C94-3DE7FCFB9230}">
                <p14:media xmlns:p14="http://schemas.microsoft.com/office/powerpoint/2010/main" r:embed="rId2">
                  <p14:trim st="5408"/>
                </p14:media>
              </p:ext>
            </p:extLst>
          </p:nvPr>
        </p:nvPicPr>
        <p:blipFill>
          <a:blip r:embed="rId5"/>
          <a:stretch>
            <a:fillRect/>
          </a:stretch>
        </p:blipFill>
        <p:spPr>
          <a:xfrm>
            <a:off x="11169535" y="6032288"/>
            <a:ext cx="609600" cy="609600"/>
          </a:xfrm>
          <a:prstGeom prst="rect">
            <a:avLst/>
          </a:prstGeom>
        </p:spPr>
      </p:pic>
    </p:spTree>
    <p:extLst>
      <p:ext uri="{BB962C8B-B14F-4D97-AF65-F5344CB8AC3E}">
        <p14:creationId xmlns:p14="http://schemas.microsoft.com/office/powerpoint/2010/main" val="3470470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BE4F21-6990-A912-2AB5-CB03E26FF53F}"/>
              </a:ext>
            </a:extLst>
          </p:cNvPr>
          <p:cNvSpPr>
            <a:spLocks noGrp="1"/>
          </p:cNvSpPr>
          <p:nvPr>
            <p:ph type="title"/>
          </p:nvPr>
        </p:nvSpPr>
        <p:spPr>
          <a:xfrm>
            <a:off x="484552" y="365125"/>
            <a:ext cx="5022630" cy="2430030"/>
          </a:xfrm>
        </p:spPr>
        <p:txBody>
          <a:bodyPr>
            <a:normAutofit/>
          </a:bodyPr>
          <a:lstStyle/>
          <a:p>
            <a:pPr>
              <a:lnSpc>
                <a:spcPct val="90000"/>
              </a:lnSpc>
            </a:pPr>
            <a:r>
              <a:rPr lang="en-US" dirty="0"/>
              <a:t>Diagonal Edge Filter</a:t>
            </a:r>
            <a:br>
              <a:rPr lang="en-US" dirty="0"/>
            </a:br>
            <a:endParaRPr lang="en-US"/>
          </a:p>
        </p:txBody>
      </p:sp>
      <p:sp>
        <p:nvSpPr>
          <p:cNvPr id="3" name="Content Placeholder 2">
            <a:extLst>
              <a:ext uri="{FF2B5EF4-FFF2-40B4-BE49-F238E27FC236}">
                <a16:creationId xmlns:a16="http://schemas.microsoft.com/office/drawing/2014/main" id="{88063AA1-9FB9-7000-920D-2D06EAAA7073}"/>
              </a:ext>
            </a:extLst>
          </p:cNvPr>
          <p:cNvSpPr>
            <a:spLocks noGrp="1"/>
          </p:cNvSpPr>
          <p:nvPr>
            <p:ph idx="1"/>
          </p:nvPr>
        </p:nvSpPr>
        <p:spPr>
          <a:xfrm>
            <a:off x="484552" y="3054927"/>
            <a:ext cx="5022630" cy="3122036"/>
          </a:xfrm>
        </p:spPr>
        <p:txBody>
          <a:bodyPr>
            <a:normAutofit lnSpcReduction="10000"/>
          </a:bodyPr>
          <a:lstStyle/>
          <a:p>
            <a:pPr>
              <a:lnSpc>
                <a:spcPct val="110000"/>
              </a:lnSpc>
            </a:pPr>
            <a:r>
              <a:rPr lang="en-US" sz="1800" dirty="0">
                <a:solidFill>
                  <a:schemeClr val="bg1"/>
                </a:solidFill>
              </a:rPr>
              <a:t>The </a:t>
            </a:r>
            <a:r>
              <a:rPr lang="en-US" sz="1800" b="1" dirty="0">
                <a:solidFill>
                  <a:schemeClr val="bg1"/>
                </a:solidFill>
              </a:rPr>
              <a:t>Diagonal Edge Filter</a:t>
            </a:r>
            <a:r>
              <a:rPr lang="en-US" sz="1800" dirty="0">
                <a:solidFill>
                  <a:schemeClr val="bg1"/>
                </a:solidFill>
              </a:rPr>
              <a:t> is used to detect diagonal patterns, which are often present in more complex shapes and structures. Diagonal edges are more challenging to detect because they involve both horizontal and vertical components. This filter assigns mixed positive, negative, and zero values in a way that makes it sensitive to diagonal contrasts, helping to capture features like diagonal edges in the cross pattern (Howard &amp; </a:t>
            </a:r>
            <a:r>
              <a:rPr lang="en-US" sz="1800" dirty="0" err="1">
                <a:solidFill>
                  <a:schemeClr val="bg1"/>
                </a:solidFill>
              </a:rPr>
              <a:t>Gugger</a:t>
            </a:r>
            <a:r>
              <a:rPr lang="en-US" sz="1800" dirty="0">
                <a:solidFill>
                  <a:schemeClr val="bg1"/>
                </a:solidFill>
              </a:rPr>
              <a:t>, 2020).</a:t>
            </a:r>
          </a:p>
          <a:p>
            <a:pPr>
              <a:lnSpc>
                <a:spcPct val="110000"/>
              </a:lnSpc>
            </a:pPr>
            <a:endParaRPr lang="en-US" sz="1800" dirty="0">
              <a:solidFill>
                <a:schemeClr val="bg1"/>
              </a:solidFill>
            </a:endParaRPr>
          </a:p>
        </p:txBody>
      </p:sp>
      <p:pic>
        <p:nvPicPr>
          <p:cNvPr id="5" name="Picture 4" descr="A grid of white squares with black numbers&#10;&#10;Description automatically generated">
            <a:extLst>
              <a:ext uri="{FF2B5EF4-FFF2-40B4-BE49-F238E27FC236}">
                <a16:creationId xmlns:a16="http://schemas.microsoft.com/office/drawing/2014/main" id="{D594B4F7-ED77-C33F-9538-784267AC19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0550" y="779967"/>
            <a:ext cx="5126898" cy="5191795"/>
          </a:xfrm>
          <a:prstGeom prst="rect">
            <a:avLst/>
          </a:prstGeom>
        </p:spPr>
      </p:pic>
      <p:pic>
        <p:nvPicPr>
          <p:cNvPr id="4" name="Recorded Sound">
            <a:hlinkClick r:id="" action="ppaction://media"/>
            <a:extLst>
              <a:ext uri="{FF2B5EF4-FFF2-40B4-BE49-F238E27FC236}">
                <a16:creationId xmlns:a16="http://schemas.microsoft.com/office/drawing/2014/main" id="{906B6452-B0CF-7617-037C-6C21EF0380A9}"/>
              </a:ext>
            </a:extLst>
          </p:cNvPr>
          <p:cNvPicPr>
            <a:picLocks noChangeAspect="1"/>
          </p:cNvPicPr>
          <p:nvPr>
            <a:audioFile r:link="rId1"/>
            <p:extLst>
              <p:ext uri="{DAA4B4D4-6D71-4841-9C94-3DE7FCFB9230}">
                <p14:media xmlns:p14="http://schemas.microsoft.com/office/powerpoint/2010/main" r:embed="rId2">
                  <p14:trim st="5061"/>
                </p14:media>
              </p:ext>
            </p:extLst>
          </p:nvPr>
        </p:nvPicPr>
        <p:blipFill>
          <a:blip r:embed="rId5"/>
          <a:stretch>
            <a:fillRect/>
          </a:stretch>
        </p:blipFill>
        <p:spPr>
          <a:xfrm>
            <a:off x="11161222" y="5945267"/>
            <a:ext cx="609600" cy="609600"/>
          </a:xfrm>
          <a:prstGeom prst="rect">
            <a:avLst/>
          </a:prstGeom>
        </p:spPr>
      </p:pic>
    </p:spTree>
    <p:extLst>
      <p:ext uri="{BB962C8B-B14F-4D97-AF65-F5344CB8AC3E}">
        <p14:creationId xmlns:p14="http://schemas.microsoft.com/office/powerpoint/2010/main" val="78454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279CB98-976B-40EA-81C0-E41C11E7A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10FC428-98F2-41B0-859F-EC3A5A41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5145C9-DB4E-1B12-A08D-3CA38D2CE326}"/>
              </a:ext>
            </a:extLst>
          </p:cNvPr>
          <p:cNvSpPr>
            <a:spLocks noGrp="1"/>
          </p:cNvSpPr>
          <p:nvPr>
            <p:ph type="title"/>
          </p:nvPr>
        </p:nvSpPr>
        <p:spPr>
          <a:xfrm>
            <a:off x="484553" y="365125"/>
            <a:ext cx="5288718" cy="2663825"/>
          </a:xfrm>
        </p:spPr>
        <p:txBody>
          <a:bodyPr>
            <a:normAutofit/>
          </a:bodyPr>
          <a:lstStyle/>
          <a:p>
            <a:r>
              <a:rPr lang="en-US" sz="5000" b="1"/>
              <a:t>Vertical Edge Filter Application</a:t>
            </a:r>
            <a:br>
              <a:rPr lang="en-US" sz="5000" b="1"/>
            </a:br>
            <a:endParaRPr lang="en-US" sz="5000"/>
          </a:p>
        </p:txBody>
      </p:sp>
      <p:pic>
        <p:nvPicPr>
          <p:cNvPr id="5" name="Picture 4" descr="A grid of numbers and arrows&#10;&#10;Description automatically generated">
            <a:extLst>
              <a:ext uri="{FF2B5EF4-FFF2-40B4-BE49-F238E27FC236}">
                <a16:creationId xmlns:a16="http://schemas.microsoft.com/office/drawing/2014/main" id="{D95DA221-F5A1-A5BF-018B-D6967DBA94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82423" y="3494614"/>
            <a:ext cx="3262483" cy="3363386"/>
          </a:xfrm>
          <a:prstGeom prst="rect">
            <a:avLst/>
          </a:prstGeom>
        </p:spPr>
      </p:pic>
      <p:grpSp>
        <p:nvGrpSpPr>
          <p:cNvPr id="14" name="Group 13">
            <a:extLst>
              <a:ext uri="{FF2B5EF4-FFF2-40B4-BE49-F238E27FC236}">
                <a16:creationId xmlns:a16="http://schemas.microsoft.com/office/drawing/2014/main" id="{29B66AAD-E2D6-4E63-A491-B5CA241C55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2" y="0"/>
            <a:ext cx="6095998" cy="6858000"/>
            <a:chOff x="6096002" y="-9073"/>
            <a:chExt cx="6095998" cy="6867073"/>
          </a:xfrm>
        </p:grpSpPr>
        <p:sp>
          <p:nvSpPr>
            <p:cNvPr id="15" name="Rectangle 14">
              <a:extLst>
                <a:ext uri="{FF2B5EF4-FFF2-40B4-BE49-F238E27FC236}">
                  <a16:creationId xmlns:a16="http://schemas.microsoft.com/office/drawing/2014/main" id="{EB608A2F-0FE5-4AD3-A12C-CEFA95192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971BD8E-CD34-4B44-B62F-AE81B7FF32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a:extLst>
              <a:ext uri="{FF2B5EF4-FFF2-40B4-BE49-F238E27FC236}">
                <a16:creationId xmlns:a16="http://schemas.microsoft.com/office/drawing/2014/main" id="{1702CA11-F358-BB48-8DE2-0D917295D0FB}"/>
              </a:ext>
            </a:extLst>
          </p:cNvPr>
          <p:cNvSpPr>
            <a:spLocks noGrp="1"/>
          </p:cNvSpPr>
          <p:nvPr>
            <p:ph idx="1"/>
          </p:nvPr>
        </p:nvSpPr>
        <p:spPr>
          <a:xfrm>
            <a:off x="6510671" y="649432"/>
            <a:ext cx="5301307" cy="5527531"/>
          </a:xfrm>
        </p:spPr>
        <p:txBody>
          <a:bodyPr anchor="ctr">
            <a:normAutofit/>
          </a:bodyPr>
          <a:lstStyle/>
          <a:p>
            <a:pPr>
              <a:lnSpc>
                <a:spcPct val="110000"/>
              </a:lnSpc>
            </a:pPr>
            <a:r>
              <a:rPr lang="en-US" sz="1600"/>
              <a:t>The vertical edge filter is designed to detect vertical lines by emphasizing differences along the vertical axis. When this filter is applied to the cross image, the resulting output grid shows all zeros. This indicates that no significant vertical features were detected. The reason for this is that the cross pattern does not contain distinct vertical edges that align well with the filter structure. The vertical filter looks for strong contrasts along the vertical axis, and in the cross image, the alternating pattern does not provide the necessary contrast to yield a non-zero output.</a:t>
            </a:r>
          </a:p>
          <a:p>
            <a:pPr>
              <a:lnSpc>
                <a:spcPct val="110000"/>
              </a:lnSpc>
            </a:pPr>
            <a:endParaRPr lang="en-US" sz="1600"/>
          </a:p>
          <a:p>
            <a:pPr>
              <a:lnSpc>
                <a:spcPct val="110000"/>
              </a:lnSpc>
            </a:pPr>
            <a:r>
              <a:rPr lang="en-US" sz="1600" b="1"/>
              <a:t>How the Output Was Obtained</a:t>
            </a:r>
            <a:r>
              <a:rPr lang="en-US" sz="1600"/>
              <a:t>: To calculate the output, the filter was manually slid across the 5x5 cross image. At each position, we performed element-wise multiplication between the filter and the overlapping section of the image, followed by summing the results. Since no strong vertical contrasts existed in the image, all resulting values were zero.</a:t>
            </a:r>
          </a:p>
          <a:p>
            <a:pPr>
              <a:lnSpc>
                <a:spcPct val="110000"/>
              </a:lnSpc>
            </a:pPr>
            <a:endParaRPr lang="en-US" sz="1600"/>
          </a:p>
          <a:p>
            <a:pPr>
              <a:lnSpc>
                <a:spcPct val="110000"/>
              </a:lnSpc>
            </a:pPr>
            <a:endParaRPr lang="en-US" sz="1600"/>
          </a:p>
        </p:txBody>
      </p:sp>
      <p:pic>
        <p:nvPicPr>
          <p:cNvPr id="4" name="Recorded Sound">
            <a:hlinkClick r:id="" action="ppaction://media"/>
            <a:extLst>
              <a:ext uri="{FF2B5EF4-FFF2-40B4-BE49-F238E27FC236}">
                <a16:creationId xmlns:a16="http://schemas.microsoft.com/office/drawing/2014/main" id="{D1E86EAC-3030-4B90-289B-14B9B3F03D6F}"/>
              </a:ext>
            </a:extLst>
          </p:cNvPr>
          <p:cNvPicPr>
            <a:picLocks noChangeAspect="1"/>
          </p:cNvPicPr>
          <p:nvPr>
            <a:audioFile r:link="rId1"/>
            <p:extLst>
              <p:ext uri="{DAA4B4D4-6D71-4841-9C94-3DE7FCFB9230}">
                <p14:media xmlns:p14="http://schemas.microsoft.com/office/powerpoint/2010/main" r:embed="rId2">
                  <p14:trim st="4994"/>
                </p14:media>
              </p:ext>
            </p:extLst>
          </p:nvPr>
        </p:nvPicPr>
        <p:blipFill>
          <a:blip r:embed="rId5"/>
          <a:stretch>
            <a:fillRect/>
          </a:stretch>
        </p:blipFill>
        <p:spPr>
          <a:xfrm>
            <a:off x="10909577" y="6000403"/>
            <a:ext cx="609600" cy="609600"/>
          </a:xfrm>
          <a:prstGeom prst="rect">
            <a:avLst/>
          </a:prstGeom>
        </p:spPr>
      </p:pic>
    </p:spTree>
    <p:extLst>
      <p:ext uri="{BB962C8B-B14F-4D97-AF65-F5344CB8AC3E}">
        <p14:creationId xmlns:p14="http://schemas.microsoft.com/office/powerpoint/2010/main" val="3518910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279CB98-976B-40EA-81C0-E41C11E7A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0FC428-98F2-41B0-859F-EC3A5A41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719322-181A-099A-B2D1-DF504BD0827D}"/>
              </a:ext>
            </a:extLst>
          </p:cNvPr>
          <p:cNvSpPr>
            <a:spLocks noGrp="1"/>
          </p:cNvSpPr>
          <p:nvPr>
            <p:ph type="title"/>
          </p:nvPr>
        </p:nvSpPr>
        <p:spPr>
          <a:xfrm>
            <a:off x="484553" y="365125"/>
            <a:ext cx="5288718" cy="2663825"/>
          </a:xfrm>
        </p:spPr>
        <p:txBody>
          <a:bodyPr>
            <a:normAutofit/>
          </a:bodyPr>
          <a:lstStyle/>
          <a:p>
            <a:r>
              <a:rPr lang="en-US" sz="5000" b="1"/>
              <a:t>Horizontal Edge Filter Application</a:t>
            </a:r>
            <a:br>
              <a:rPr lang="en-US" sz="5000" b="1"/>
            </a:br>
            <a:endParaRPr lang="en-US" sz="5000"/>
          </a:p>
        </p:txBody>
      </p:sp>
      <p:pic>
        <p:nvPicPr>
          <p:cNvPr id="7" name="Picture 6" descr="A grid of numbers and arrows&#10;&#10;Description automatically generated">
            <a:extLst>
              <a:ext uri="{FF2B5EF4-FFF2-40B4-BE49-F238E27FC236}">
                <a16:creationId xmlns:a16="http://schemas.microsoft.com/office/drawing/2014/main" id="{F718E8FC-FECE-8DC0-0B6E-FA97D5AE1F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1055" y="3510684"/>
            <a:ext cx="3224811" cy="3265632"/>
          </a:xfrm>
          <a:prstGeom prst="rect">
            <a:avLst/>
          </a:prstGeom>
        </p:spPr>
      </p:pic>
      <p:grpSp>
        <p:nvGrpSpPr>
          <p:cNvPr id="25" name="Group 24">
            <a:extLst>
              <a:ext uri="{FF2B5EF4-FFF2-40B4-BE49-F238E27FC236}">
                <a16:creationId xmlns:a16="http://schemas.microsoft.com/office/drawing/2014/main" id="{29B66AAD-E2D6-4E63-A491-B5CA241C55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2" y="0"/>
            <a:ext cx="6095998" cy="6858000"/>
            <a:chOff x="6096002" y="-9073"/>
            <a:chExt cx="6095998" cy="6867073"/>
          </a:xfrm>
        </p:grpSpPr>
        <p:sp>
          <p:nvSpPr>
            <p:cNvPr id="26" name="Rectangle 25">
              <a:extLst>
                <a:ext uri="{FF2B5EF4-FFF2-40B4-BE49-F238E27FC236}">
                  <a16:creationId xmlns:a16="http://schemas.microsoft.com/office/drawing/2014/main" id="{EB608A2F-0FE5-4AD3-A12C-CEFA95192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971BD8E-CD34-4B44-B62F-AE81B7FF32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a:extLst>
              <a:ext uri="{FF2B5EF4-FFF2-40B4-BE49-F238E27FC236}">
                <a16:creationId xmlns:a16="http://schemas.microsoft.com/office/drawing/2014/main" id="{2B7BE6E6-CEEA-5A41-0764-3B57C8C40770}"/>
              </a:ext>
            </a:extLst>
          </p:cNvPr>
          <p:cNvSpPr>
            <a:spLocks noGrp="1"/>
          </p:cNvSpPr>
          <p:nvPr>
            <p:ph idx="1"/>
          </p:nvPr>
        </p:nvSpPr>
        <p:spPr>
          <a:xfrm>
            <a:off x="6510671" y="649432"/>
            <a:ext cx="5301307" cy="5527531"/>
          </a:xfrm>
        </p:spPr>
        <p:txBody>
          <a:bodyPr anchor="ctr">
            <a:normAutofit/>
          </a:bodyPr>
          <a:lstStyle/>
          <a:p>
            <a:pPr>
              <a:lnSpc>
                <a:spcPct val="110000"/>
              </a:lnSpc>
            </a:pPr>
            <a:r>
              <a:rPr lang="en-US" sz="1700" dirty="0"/>
              <a:t>The resulting output grid is also all zeros, indicating that no significant horizontal features were detected. This is because the cross pattern does not have prominent horizontal lines that align with the filter's structure. The horizontal filter is specifically tuned to detect strong contrasts along horizontal lines, but the cross pattern's mixed nature results in a lack of such contrasts, leading to an all-zero output.</a:t>
            </a:r>
          </a:p>
          <a:p>
            <a:pPr>
              <a:lnSpc>
                <a:spcPct val="110000"/>
              </a:lnSpc>
            </a:pPr>
            <a:endParaRPr lang="en-US" sz="1700" dirty="0"/>
          </a:p>
          <a:p>
            <a:pPr>
              <a:lnSpc>
                <a:spcPct val="110000"/>
              </a:lnSpc>
            </a:pPr>
            <a:r>
              <a:rPr lang="en-US" sz="1700" b="1" dirty="0"/>
              <a:t>How the Output Was Obtained</a:t>
            </a:r>
            <a:r>
              <a:rPr lang="en-US" sz="1700" dirty="0"/>
              <a:t>: The filter was manually convolved across the 5x5 cross image, and for each 3x3 segment, element-wise multiplication was performed, followed by summation. Since there were no strong horizontal features that matched the filter, the resulting output was all zeros.</a:t>
            </a:r>
          </a:p>
          <a:p>
            <a:pPr>
              <a:lnSpc>
                <a:spcPct val="110000"/>
              </a:lnSpc>
            </a:pPr>
            <a:endParaRPr lang="en-US" sz="1700" dirty="0"/>
          </a:p>
        </p:txBody>
      </p:sp>
      <p:pic>
        <p:nvPicPr>
          <p:cNvPr id="4" name="Recorded Sound">
            <a:hlinkClick r:id="" action="ppaction://media"/>
            <a:extLst>
              <a:ext uri="{FF2B5EF4-FFF2-40B4-BE49-F238E27FC236}">
                <a16:creationId xmlns:a16="http://schemas.microsoft.com/office/drawing/2014/main" id="{E078089A-FD82-C6E4-0325-E1C0C2BB25E2}"/>
              </a:ext>
            </a:extLst>
          </p:cNvPr>
          <p:cNvPicPr>
            <a:picLocks noChangeAspect="1"/>
          </p:cNvPicPr>
          <p:nvPr>
            <a:audioFile r:link="rId1"/>
            <p:extLst>
              <p:ext uri="{DAA4B4D4-6D71-4841-9C94-3DE7FCFB9230}">
                <p14:media xmlns:p14="http://schemas.microsoft.com/office/powerpoint/2010/main" r:embed="rId2">
                  <p14:trim st="4758"/>
                </p14:media>
              </p:ext>
            </p:extLst>
          </p:nvPr>
        </p:nvPicPr>
        <p:blipFill>
          <a:blip r:embed="rId5"/>
          <a:stretch>
            <a:fillRect/>
          </a:stretch>
        </p:blipFill>
        <p:spPr>
          <a:xfrm>
            <a:off x="11202378" y="6041967"/>
            <a:ext cx="609600" cy="609600"/>
          </a:xfrm>
          <a:prstGeom prst="rect">
            <a:avLst/>
          </a:prstGeom>
        </p:spPr>
      </p:pic>
    </p:spTree>
    <p:extLst>
      <p:ext uri="{BB962C8B-B14F-4D97-AF65-F5344CB8AC3E}">
        <p14:creationId xmlns:p14="http://schemas.microsoft.com/office/powerpoint/2010/main" val="2655426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MatrixVTI">
  <a:themeElements>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0"/>
      </a:hlink>
      <a:folHlink>
        <a:srgbClr val="7F7F7F"/>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163</TotalTime>
  <Words>1221</Words>
  <Application>Microsoft Office PowerPoint</Application>
  <PresentationFormat>Widescreen</PresentationFormat>
  <Paragraphs>43</Paragraphs>
  <Slides>12</Slides>
  <Notes>1</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Arial</vt:lpstr>
      <vt:lpstr>Avenir Next LT Pro</vt:lpstr>
      <vt:lpstr>Bahnschrift</vt:lpstr>
      <vt:lpstr>MatrixVTI</vt:lpstr>
      <vt:lpstr>Manual CNN Assignment Presentation </vt:lpstr>
      <vt:lpstr>Introduction to Convolutional Filters </vt:lpstr>
      <vt:lpstr>Cross Image Representation</vt:lpstr>
      <vt:lpstr>Introduction to Edge Filters </vt:lpstr>
      <vt:lpstr>Vertical Edge Filter Application </vt:lpstr>
      <vt:lpstr>Horizontal Edge Filter </vt:lpstr>
      <vt:lpstr>Diagonal Edge Filter </vt:lpstr>
      <vt:lpstr>Vertical Edge Filter Application </vt:lpstr>
      <vt:lpstr>Horizontal Edge Filter Application </vt:lpstr>
      <vt:lpstr>Diagonal Edge Filter Application </vt:lpstr>
      <vt:lpstr>Conclusion and Summary</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Hisham Macaraya</dc:creator>
  <cp:lastModifiedBy>Hisham Macaraya</cp:lastModifiedBy>
  <cp:revision>1</cp:revision>
  <dcterms:created xsi:type="dcterms:W3CDTF">2024-10-10T19:47:52Z</dcterms:created>
  <dcterms:modified xsi:type="dcterms:W3CDTF">2024-10-11T03:26:47Z</dcterms:modified>
</cp:coreProperties>
</file>

<file path=docProps/thumbnail.jpeg>
</file>